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56" r:id="rId5"/>
    <p:sldId id="257" r:id="rId6"/>
    <p:sldId id="258" r:id="rId7"/>
    <p:sldId id="259" r:id="rId8"/>
    <p:sldId id="260" r:id="rId9"/>
    <p:sldId id="261" r:id="rId10"/>
    <p:sldId id="262" r:id="rId11"/>
    <p:sldId id="263" r:id="rId12"/>
    <p:sldId id="264" r:id="rId13"/>
    <p:sldId id="265" r:id="rId14"/>
    <p:sldId id="266" r:id="rId15"/>
    <p:sldId id="268" r:id="rId16"/>
    <p:sldId id="269" r:id="rId17"/>
    <p:sldId id="270" r:id="rId18"/>
    <p:sldId id="271" r:id="rId19"/>
    <p:sldId id="272" r:id="rId20"/>
    <p:sldId id="273"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D81"/>
    <a:srgbClr val="277C4A"/>
    <a:srgbClr val="EC7B38"/>
    <a:srgbClr val="A75890"/>
    <a:srgbClr val="F694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958962-A19F-BD78-7C4C-E8C4F410C9A8}" v="2" dt="2023-10-02T18:45:32.341"/>
    <p1510:client id="{DDFEE461-C057-25E0-18D7-A8602D34D0FF}" v="9" dt="2023-10-09T17:30:15.4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654"/>
  </p:normalViewPr>
  <p:slideViewPr>
    <p:cSldViewPr snapToGrid="0">
      <p:cViewPr>
        <p:scale>
          <a:sx n="90" d="100"/>
          <a:sy n="90" d="100"/>
        </p:scale>
        <p:origin x="864" y="9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Beard" userId="S::laura.beard@prichardcommittee.org::22065b85-3636-4df7-8aa9-83e7fcb01b55" providerId="AD" clId="Web-{3D958962-A19F-BD78-7C4C-E8C4F410C9A8}"/>
    <pc:docChg chg="modSld">
      <pc:chgData name="Laura Beard" userId="S::laura.beard@prichardcommittee.org::22065b85-3636-4df7-8aa9-83e7fcb01b55" providerId="AD" clId="Web-{3D958962-A19F-BD78-7C4C-E8C4F410C9A8}" dt="2023-10-02T18:45:28.872" v="0" actId="20577"/>
      <pc:docMkLst>
        <pc:docMk/>
      </pc:docMkLst>
      <pc:sldChg chg="modSp">
        <pc:chgData name="Laura Beard" userId="S::laura.beard@prichardcommittee.org::22065b85-3636-4df7-8aa9-83e7fcb01b55" providerId="AD" clId="Web-{3D958962-A19F-BD78-7C4C-E8C4F410C9A8}" dt="2023-10-02T18:45:28.872" v="0" actId="20577"/>
        <pc:sldMkLst>
          <pc:docMk/>
          <pc:sldMk cId="3694591641" sldId="270"/>
        </pc:sldMkLst>
        <pc:spChg chg="mod">
          <ac:chgData name="Laura Beard" userId="S::laura.beard@prichardcommittee.org::22065b85-3636-4df7-8aa9-83e7fcb01b55" providerId="AD" clId="Web-{3D958962-A19F-BD78-7C4C-E8C4F410C9A8}" dt="2023-10-02T18:45:28.872" v="0" actId="20577"/>
          <ac:spMkLst>
            <pc:docMk/>
            <pc:sldMk cId="3694591641" sldId="270"/>
            <ac:spMk id="7" creationId="{11937482-91E7-FF0D-3997-2403770D818A}"/>
          </ac:spMkLst>
        </pc:spChg>
      </pc:sldChg>
    </pc:docChg>
  </pc:docChgLst>
  <pc:docChgLst>
    <pc:chgData name="Laura Beard" userId="S::laura.beard@prichardcommittee.org::22065b85-3636-4df7-8aa9-83e7fcb01b55" providerId="AD" clId="Web-{DDFEE461-C057-25E0-18D7-A8602D34D0FF}"/>
    <pc:docChg chg="modSld sldOrd">
      <pc:chgData name="Laura Beard" userId="S::laura.beard@prichardcommittee.org::22065b85-3636-4df7-8aa9-83e7fcb01b55" providerId="AD" clId="Web-{DDFEE461-C057-25E0-18D7-A8602D34D0FF}" dt="2023-10-09T17:30:15.414" v="8"/>
      <pc:docMkLst>
        <pc:docMk/>
      </pc:docMkLst>
      <pc:sldChg chg="modSp">
        <pc:chgData name="Laura Beard" userId="S::laura.beard@prichardcommittee.org::22065b85-3636-4df7-8aa9-83e7fcb01b55" providerId="AD" clId="Web-{DDFEE461-C057-25E0-18D7-A8602D34D0FF}" dt="2023-10-09T17:29:43.976" v="6" actId="20577"/>
        <pc:sldMkLst>
          <pc:docMk/>
          <pc:sldMk cId="2884373896" sldId="260"/>
        </pc:sldMkLst>
        <pc:spChg chg="mod">
          <ac:chgData name="Laura Beard" userId="S::laura.beard@prichardcommittee.org::22065b85-3636-4df7-8aa9-83e7fcb01b55" providerId="AD" clId="Web-{DDFEE461-C057-25E0-18D7-A8602D34D0FF}" dt="2023-10-09T17:29:43.976" v="6" actId="20577"/>
          <ac:spMkLst>
            <pc:docMk/>
            <pc:sldMk cId="2884373896" sldId="260"/>
            <ac:spMk id="5" creationId="{9F551365-FDE5-B122-5B3A-ECF90EAF73FB}"/>
          </ac:spMkLst>
        </pc:spChg>
      </pc:sldChg>
      <pc:sldChg chg="ord">
        <pc:chgData name="Laura Beard" userId="S::laura.beard@prichardcommittee.org::22065b85-3636-4df7-8aa9-83e7fcb01b55" providerId="AD" clId="Web-{DDFEE461-C057-25E0-18D7-A8602D34D0FF}" dt="2023-10-09T17:30:08.305" v="7"/>
        <pc:sldMkLst>
          <pc:docMk/>
          <pc:sldMk cId="3031489223" sldId="264"/>
        </pc:sldMkLst>
      </pc:sldChg>
      <pc:sldChg chg="ord">
        <pc:chgData name="Laura Beard" userId="S::laura.beard@prichardcommittee.org::22065b85-3636-4df7-8aa9-83e7fcb01b55" providerId="AD" clId="Web-{DDFEE461-C057-25E0-18D7-A8602D34D0FF}" dt="2023-10-09T17:30:15.414" v="8"/>
        <pc:sldMkLst>
          <pc:docMk/>
          <pc:sldMk cId="2623491582" sldId="26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71A3C6-3079-4258-B088-2345A9DE409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C6279FB-2393-47AF-B673-C36E7C5E428C}">
      <dgm:prSet/>
      <dgm:spPr/>
      <dgm:t>
        <a:bodyPr/>
        <a:lstStyle/>
        <a:p>
          <a:r>
            <a:rPr lang="en-US" dirty="0"/>
            <a:t>Commonwealth Institute for Parent Leadership</a:t>
          </a:r>
        </a:p>
      </dgm:t>
    </dgm:pt>
    <dgm:pt modelId="{5EB81F41-1F1C-479B-A75B-42A5D364BF56}" type="parTrans" cxnId="{F3E9CAD2-043D-4D21-B577-7288F3F43CF6}">
      <dgm:prSet/>
      <dgm:spPr/>
      <dgm:t>
        <a:bodyPr/>
        <a:lstStyle/>
        <a:p>
          <a:endParaRPr lang="en-US"/>
        </a:p>
      </dgm:t>
    </dgm:pt>
    <dgm:pt modelId="{3396AB8C-2565-4F50-B6EA-BA28295B1D42}" type="sibTrans" cxnId="{F3E9CAD2-043D-4D21-B577-7288F3F43CF6}">
      <dgm:prSet/>
      <dgm:spPr/>
      <dgm:t>
        <a:bodyPr/>
        <a:lstStyle/>
        <a:p>
          <a:endParaRPr lang="en-US"/>
        </a:p>
      </dgm:t>
    </dgm:pt>
    <dgm:pt modelId="{524C0705-A8D8-4F05-A829-2F5332CAF83B}">
      <dgm:prSet custT="1"/>
      <dgm:spPr/>
      <dgm:t>
        <a:bodyPr/>
        <a:lstStyle/>
        <a:p>
          <a:r>
            <a:rPr lang="en-US" sz="1800" dirty="0" err="1"/>
            <a:t>EdOptions</a:t>
          </a:r>
          <a:r>
            <a:rPr lang="en-US" sz="1800" dirty="0"/>
            <a:t> Digital Playbook-for everyone</a:t>
          </a:r>
        </a:p>
      </dgm:t>
    </dgm:pt>
    <dgm:pt modelId="{C0ECC33D-D96D-4F12-9447-82196328A2C4}" type="parTrans" cxnId="{7033D8F1-D237-40AD-A9BE-4657237C1A0D}">
      <dgm:prSet/>
      <dgm:spPr/>
      <dgm:t>
        <a:bodyPr/>
        <a:lstStyle/>
        <a:p>
          <a:endParaRPr lang="en-US"/>
        </a:p>
      </dgm:t>
    </dgm:pt>
    <dgm:pt modelId="{B416F5C1-7F10-4FD9-B1C5-31E6D027A994}" type="sibTrans" cxnId="{7033D8F1-D237-40AD-A9BE-4657237C1A0D}">
      <dgm:prSet/>
      <dgm:spPr/>
      <dgm:t>
        <a:bodyPr/>
        <a:lstStyle/>
        <a:p>
          <a:endParaRPr lang="en-US"/>
        </a:p>
      </dgm:t>
    </dgm:pt>
    <dgm:pt modelId="{9692B80A-D020-46C2-ABF7-F04CD57B025F}">
      <dgm:prSet custT="1"/>
      <dgm:spPr/>
      <dgm:t>
        <a:bodyPr/>
        <a:lstStyle/>
        <a:p>
          <a:r>
            <a:rPr lang="en-US" sz="1800" dirty="0"/>
            <a:t>Back to School Basecamps-for families </a:t>
          </a:r>
        </a:p>
      </dgm:t>
    </dgm:pt>
    <dgm:pt modelId="{482AE0A4-578B-4DFB-B399-3709C642830C}" type="parTrans" cxnId="{FA573C73-644A-4029-B351-C74B2C37387A}">
      <dgm:prSet/>
      <dgm:spPr/>
      <dgm:t>
        <a:bodyPr/>
        <a:lstStyle/>
        <a:p>
          <a:endParaRPr lang="en-US"/>
        </a:p>
      </dgm:t>
    </dgm:pt>
    <dgm:pt modelId="{35C2499D-D2F8-4546-BF91-985065BE5C74}" type="sibTrans" cxnId="{FA573C73-644A-4029-B351-C74B2C37387A}">
      <dgm:prSet/>
      <dgm:spPr/>
      <dgm:t>
        <a:bodyPr/>
        <a:lstStyle/>
        <a:p>
          <a:endParaRPr lang="en-US"/>
        </a:p>
      </dgm:t>
    </dgm:pt>
    <dgm:pt modelId="{2D0F66FB-9BFB-44AB-BD14-4853E8F71BDD}">
      <dgm:prSet custT="1"/>
      <dgm:spPr/>
      <dgm:t>
        <a:bodyPr/>
        <a:lstStyle/>
        <a:p>
          <a:r>
            <a:rPr lang="en-US" sz="1800" b="1" dirty="0"/>
            <a:t>Parents and Teachers Talking Together (PT3’s)- for families and educators</a:t>
          </a:r>
          <a:endParaRPr lang="en-US" sz="1800" dirty="0"/>
        </a:p>
      </dgm:t>
    </dgm:pt>
    <dgm:pt modelId="{F801E033-C777-4804-9103-B6486D77DB4C}" type="parTrans" cxnId="{2743CDF0-07F9-433D-A732-33BD84A1505B}">
      <dgm:prSet/>
      <dgm:spPr/>
      <dgm:t>
        <a:bodyPr/>
        <a:lstStyle/>
        <a:p>
          <a:endParaRPr lang="en-US"/>
        </a:p>
      </dgm:t>
    </dgm:pt>
    <dgm:pt modelId="{CEA4797E-9E44-47C5-A083-9A74B2A40046}" type="sibTrans" cxnId="{2743CDF0-07F9-433D-A732-33BD84A1505B}">
      <dgm:prSet/>
      <dgm:spPr/>
      <dgm:t>
        <a:bodyPr/>
        <a:lstStyle/>
        <a:p>
          <a:endParaRPr lang="en-US"/>
        </a:p>
      </dgm:t>
    </dgm:pt>
    <dgm:pt modelId="{68C29170-9A86-4789-9E2C-CD9668D1B77F}">
      <dgm:prSet custT="1"/>
      <dgm:spPr/>
      <dgm:t>
        <a:bodyPr/>
        <a:lstStyle/>
        <a:p>
          <a:r>
            <a:rPr lang="en-US" sz="1800"/>
            <a:t>Education Cafes-for families </a:t>
          </a:r>
        </a:p>
      </dgm:t>
    </dgm:pt>
    <dgm:pt modelId="{CDD8D983-2B8D-4DFE-95AB-BA7766690C11}" type="parTrans" cxnId="{FDFEA3B8-342A-4F59-90F4-9ADF679D8C47}">
      <dgm:prSet/>
      <dgm:spPr/>
      <dgm:t>
        <a:bodyPr/>
        <a:lstStyle/>
        <a:p>
          <a:endParaRPr lang="en-US"/>
        </a:p>
      </dgm:t>
    </dgm:pt>
    <dgm:pt modelId="{755BFB1C-8475-4C9E-AA30-7A74770C132D}" type="sibTrans" cxnId="{FDFEA3B8-342A-4F59-90F4-9ADF679D8C47}">
      <dgm:prSet/>
      <dgm:spPr/>
      <dgm:t>
        <a:bodyPr/>
        <a:lstStyle/>
        <a:p>
          <a:endParaRPr lang="en-US"/>
        </a:p>
      </dgm:t>
    </dgm:pt>
    <dgm:pt modelId="{4A245600-FE9D-4972-8F09-453CA681F853}">
      <dgm:prSet custT="1"/>
      <dgm:spPr/>
      <dgm:t>
        <a:bodyPr/>
        <a:lstStyle/>
        <a:p>
          <a:r>
            <a:rPr lang="en-US" sz="1800" dirty="0"/>
            <a:t>Champions for Our Children,6-week program-for families</a:t>
          </a:r>
        </a:p>
      </dgm:t>
    </dgm:pt>
    <dgm:pt modelId="{33B32B41-7696-41FF-A75C-9865F1DD2518}" type="parTrans" cxnId="{EC609B6D-5463-4447-ABC2-55569C790076}">
      <dgm:prSet/>
      <dgm:spPr/>
      <dgm:t>
        <a:bodyPr/>
        <a:lstStyle/>
        <a:p>
          <a:endParaRPr lang="en-US"/>
        </a:p>
      </dgm:t>
    </dgm:pt>
    <dgm:pt modelId="{62DD5661-C2B2-4475-9EFE-6A91BFA2BC27}" type="sibTrans" cxnId="{EC609B6D-5463-4447-ABC2-55569C790076}">
      <dgm:prSet/>
      <dgm:spPr/>
      <dgm:t>
        <a:bodyPr/>
        <a:lstStyle/>
        <a:p>
          <a:endParaRPr lang="en-US"/>
        </a:p>
      </dgm:t>
    </dgm:pt>
    <dgm:pt modelId="{C432A9CB-2FCF-4839-8C3F-88C65759F65C}">
      <dgm:prSet custT="1"/>
      <dgm:spPr/>
      <dgm:t>
        <a:bodyPr/>
        <a:lstStyle/>
        <a:p>
          <a:r>
            <a:rPr lang="en-US" sz="1800" dirty="0"/>
            <a:t>Family Friendly School Initiative and certification-for schools </a:t>
          </a:r>
        </a:p>
      </dgm:t>
    </dgm:pt>
    <dgm:pt modelId="{B9ADDCB2-E4B9-47FB-BFC3-224D92000FBF}" type="parTrans" cxnId="{CBFA72C1-9A2A-48D3-B4B5-E31A914203F9}">
      <dgm:prSet/>
      <dgm:spPr/>
      <dgm:t>
        <a:bodyPr/>
        <a:lstStyle/>
        <a:p>
          <a:endParaRPr lang="en-US"/>
        </a:p>
      </dgm:t>
    </dgm:pt>
    <dgm:pt modelId="{FAE76A4B-45DE-4B04-9F4A-7FD5D98BE380}" type="sibTrans" cxnId="{CBFA72C1-9A2A-48D3-B4B5-E31A914203F9}">
      <dgm:prSet/>
      <dgm:spPr/>
      <dgm:t>
        <a:bodyPr/>
        <a:lstStyle/>
        <a:p>
          <a:endParaRPr lang="en-US"/>
        </a:p>
      </dgm:t>
    </dgm:pt>
    <dgm:pt modelId="{14E09B3A-89D4-451D-B13B-6DA7EC9CB6D7}">
      <dgm:prSet custT="1"/>
      <dgm:spPr/>
      <dgm:t>
        <a:bodyPr/>
        <a:lstStyle/>
        <a:p>
          <a:r>
            <a:rPr lang="en-US" sz="1800" dirty="0"/>
            <a:t>Groundswell Gatherings and Community Profiles-for families, schools, and communities </a:t>
          </a:r>
        </a:p>
      </dgm:t>
    </dgm:pt>
    <dgm:pt modelId="{94041D44-6FF3-4DDB-A437-B4E0B366D6B5}" type="parTrans" cxnId="{0CA72FCD-FBB5-4198-AA3F-49C23058B491}">
      <dgm:prSet/>
      <dgm:spPr/>
      <dgm:t>
        <a:bodyPr/>
        <a:lstStyle/>
        <a:p>
          <a:endParaRPr lang="en-US"/>
        </a:p>
      </dgm:t>
    </dgm:pt>
    <dgm:pt modelId="{3342FAD5-4D14-4528-80E4-925D4E00C4DA}" type="sibTrans" cxnId="{0CA72FCD-FBB5-4198-AA3F-49C23058B491}">
      <dgm:prSet/>
      <dgm:spPr/>
      <dgm:t>
        <a:bodyPr/>
        <a:lstStyle/>
        <a:p>
          <a:endParaRPr lang="en-US"/>
        </a:p>
      </dgm:t>
    </dgm:pt>
    <dgm:pt modelId="{063A2C9D-1CA2-47B5-B959-3AAE397610C3}">
      <dgm:prSet custT="1"/>
      <dgm:spPr/>
      <dgm:t>
        <a:bodyPr/>
        <a:lstStyle/>
        <a:p>
          <a:r>
            <a:rPr lang="en-US" sz="1800" dirty="0"/>
            <a:t>CIPL Fellowship-for family leaders </a:t>
          </a:r>
        </a:p>
      </dgm:t>
    </dgm:pt>
    <dgm:pt modelId="{B5038327-F42B-490B-826D-7D0AC8DE4706}" type="parTrans" cxnId="{5FD2812A-C447-457F-85CE-3021F3267EA0}">
      <dgm:prSet/>
      <dgm:spPr/>
      <dgm:t>
        <a:bodyPr/>
        <a:lstStyle/>
        <a:p>
          <a:endParaRPr lang="en-US"/>
        </a:p>
      </dgm:t>
    </dgm:pt>
    <dgm:pt modelId="{F3C2E1FC-9D19-445E-B7F7-AD52568312FD}" type="sibTrans" cxnId="{5FD2812A-C447-457F-85CE-3021F3267EA0}">
      <dgm:prSet/>
      <dgm:spPr/>
      <dgm:t>
        <a:bodyPr/>
        <a:lstStyle/>
        <a:p>
          <a:endParaRPr lang="en-US"/>
        </a:p>
      </dgm:t>
    </dgm:pt>
    <dgm:pt modelId="{B0C3593F-7D74-4CA6-AFA0-A00AAD1C8382}" type="pres">
      <dgm:prSet presAssocID="{1C71A3C6-3079-4258-B088-2345A9DE4096}" presName="linear" presStyleCnt="0">
        <dgm:presLayoutVars>
          <dgm:animLvl val="lvl"/>
          <dgm:resizeHandles val="exact"/>
        </dgm:presLayoutVars>
      </dgm:prSet>
      <dgm:spPr/>
    </dgm:pt>
    <dgm:pt modelId="{69F5E972-26BF-4947-B604-9F6B34D0844C}" type="pres">
      <dgm:prSet presAssocID="{EC6279FB-2393-47AF-B673-C36E7C5E428C}" presName="parentText" presStyleLbl="node1" presStyleIdx="0" presStyleCnt="1">
        <dgm:presLayoutVars>
          <dgm:chMax val="0"/>
          <dgm:bulletEnabled val="1"/>
        </dgm:presLayoutVars>
      </dgm:prSet>
      <dgm:spPr/>
    </dgm:pt>
    <dgm:pt modelId="{C29104F9-709D-45F0-887F-EB033BF731BB}" type="pres">
      <dgm:prSet presAssocID="{EC6279FB-2393-47AF-B673-C36E7C5E428C}" presName="childText" presStyleLbl="revTx" presStyleIdx="0" presStyleCnt="1">
        <dgm:presLayoutVars>
          <dgm:bulletEnabled val="1"/>
        </dgm:presLayoutVars>
      </dgm:prSet>
      <dgm:spPr/>
    </dgm:pt>
  </dgm:ptLst>
  <dgm:cxnLst>
    <dgm:cxn modelId="{E37FA300-A432-4E26-A18C-20DD906FF1A7}" type="presOf" srcId="{68C29170-9A86-4789-9E2C-CD9668D1B77F}" destId="{C29104F9-709D-45F0-887F-EB033BF731BB}" srcOrd="0" destOrd="3" presId="urn:microsoft.com/office/officeart/2005/8/layout/vList2"/>
    <dgm:cxn modelId="{E28FD414-97A7-499C-BF51-C94820A18FCD}" type="presOf" srcId="{1C71A3C6-3079-4258-B088-2345A9DE4096}" destId="{B0C3593F-7D74-4CA6-AFA0-A00AAD1C8382}" srcOrd="0" destOrd="0" presId="urn:microsoft.com/office/officeart/2005/8/layout/vList2"/>
    <dgm:cxn modelId="{DCC7F724-A07A-405E-AB15-B7C291ACEF63}" type="presOf" srcId="{2D0F66FB-9BFB-44AB-BD14-4853E8F71BDD}" destId="{C29104F9-709D-45F0-887F-EB033BF731BB}" srcOrd="0" destOrd="2" presId="urn:microsoft.com/office/officeart/2005/8/layout/vList2"/>
    <dgm:cxn modelId="{5FD2812A-C447-457F-85CE-3021F3267EA0}" srcId="{EC6279FB-2393-47AF-B673-C36E7C5E428C}" destId="{063A2C9D-1CA2-47B5-B959-3AAE397610C3}" srcOrd="7" destOrd="0" parTransId="{B5038327-F42B-490B-826D-7D0AC8DE4706}" sibTransId="{F3C2E1FC-9D19-445E-B7F7-AD52568312FD}"/>
    <dgm:cxn modelId="{EC609B6D-5463-4447-ABC2-55569C790076}" srcId="{EC6279FB-2393-47AF-B673-C36E7C5E428C}" destId="{4A245600-FE9D-4972-8F09-453CA681F853}" srcOrd="4" destOrd="0" parTransId="{33B32B41-7696-41FF-A75C-9865F1DD2518}" sibTransId="{62DD5661-C2B2-4475-9EFE-6A91BFA2BC27}"/>
    <dgm:cxn modelId="{FA573C73-644A-4029-B351-C74B2C37387A}" srcId="{EC6279FB-2393-47AF-B673-C36E7C5E428C}" destId="{9692B80A-D020-46C2-ABF7-F04CD57B025F}" srcOrd="1" destOrd="0" parTransId="{482AE0A4-578B-4DFB-B399-3709C642830C}" sibTransId="{35C2499D-D2F8-4546-BF91-985065BE5C74}"/>
    <dgm:cxn modelId="{C0030B86-2556-4F6B-8ABC-70F3095DBC35}" type="presOf" srcId="{9692B80A-D020-46C2-ABF7-F04CD57B025F}" destId="{C29104F9-709D-45F0-887F-EB033BF731BB}" srcOrd="0" destOrd="1" presId="urn:microsoft.com/office/officeart/2005/8/layout/vList2"/>
    <dgm:cxn modelId="{7CA496A0-BCAD-4C42-87DF-B0095AD6288E}" type="presOf" srcId="{4A245600-FE9D-4972-8F09-453CA681F853}" destId="{C29104F9-709D-45F0-887F-EB033BF731BB}" srcOrd="0" destOrd="4" presId="urn:microsoft.com/office/officeart/2005/8/layout/vList2"/>
    <dgm:cxn modelId="{707FDAA7-19D2-4773-9A1E-E8CAD8392FFE}" type="presOf" srcId="{063A2C9D-1CA2-47B5-B959-3AAE397610C3}" destId="{C29104F9-709D-45F0-887F-EB033BF731BB}" srcOrd="0" destOrd="7" presId="urn:microsoft.com/office/officeart/2005/8/layout/vList2"/>
    <dgm:cxn modelId="{0C2F83A9-724C-48EF-953F-AF184BB5EDA5}" type="presOf" srcId="{EC6279FB-2393-47AF-B673-C36E7C5E428C}" destId="{69F5E972-26BF-4947-B604-9F6B34D0844C}" srcOrd="0" destOrd="0" presId="urn:microsoft.com/office/officeart/2005/8/layout/vList2"/>
    <dgm:cxn modelId="{FDFEA3B8-342A-4F59-90F4-9ADF679D8C47}" srcId="{EC6279FB-2393-47AF-B673-C36E7C5E428C}" destId="{68C29170-9A86-4789-9E2C-CD9668D1B77F}" srcOrd="3" destOrd="0" parTransId="{CDD8D983-2B8D-4DFE-95AB-BA7766690C11}" sibTransId="{755BFB1C-8475-4C9E-AA30-7A74770C132D}"/>
    <dgm:cxn modelId="{032DC0BB-0E5A-43F1-AF2A-490284C67A58}" type="presOf" srcId="{C432A9CB-2FCF-4839-8C3F-88C65759F65C}" destId="{C29104F9-709D-45F0-887F-EB033BF731BB}" srcOrd="0" destOrd="5" presId="urn:microsoft.com/office/officeart/2005/8/layout/vList2"/>
    <dgm:cxn modelId="{CBFA72C1-9A2A-48D3-B4B5-E31A914203F9}" srcId="{EC6279FB-2393-47AF-B673-C36E7C5E428C}" destId="{C432A9CB-2FCF-4839-8C3F-88C65759F65C}" srcOrd="5" destOrd="0" parTransId="{B9ADDCB2-E4B9-47FB-BFC3-224D92000FBF}" sibTransId="{FAE76A4B-45DE-4B04-9F4A-7FD5D98BE380}"/>
    <dgm:cxn modelId="{0CA72FCD-FBB5-4198-AA3F-49C23058B491}" srcId="{EC6279FB-2393-47AF-B673-C36E7C5E428C}" destId="{14E09B3A-89D4-451D-B13B-6DA7EC9CB6D7}" srcOrd="6" destOrd="0" parTransId="{94041D44-6FF3-4DDB-A437-B4E0B366D6B5}" sibTransId="{3342FAD5-4D14-4528-80E4-925D4E00C4DA}"/>
    <dgm:cxn modelId="{3B758CCF-5B7D-455E-A258-4BA4DA132944}" type="presOf" srcId="{524C0705-A8D8-4F05-A829-2F5332CAF83B}" destId="{C29104F9-709D-45F0-887F-EB033BF731BB}" srcOrd="0" destOrd="0" presId="urn:microsoft.com/office/officeart/2005/8/layout/vList2"/>
    <dgm:cxn modelId="{F3E9CAD2-043D-4D21-B577-7288F3F43CF6}" srcId="{1C71A3C6-3079-4258-B088-2345A9DE4096}" destId="{EC6279FB-2393-47AF-B673-C36E7C5E428C}" srcOrd="0" destOrd="0" parTransId="{5EB81F41-1F1C-479B-A75B-42A5D364BF56}" sibTransId="{3396AB8C-2565-4F50-B6EA-BA28295B1D42}"/>
    <dgm:cxn modelId="{2743CDF0-07F9-433D-A732-33BD84A1505B}" srcId="{EC6279FB-2393-47AF-B673-C36E7C5E428C}" destId="{2D0F66FB-9BFB-44AB-BD14-4853E8F71BDD}" srcOrd="2" destOrd="0" parTransId="{F801E033-C777-4804-9103-B6486D77DB4C}" sibTransId="{CEA4797E-9E44-47C5-A083-9A74B2A40046}"/>
    <dgm:cxn modelId="{7033D8F1-D237-40AD-A9BE-4657237C1A0D}" srcId="{EC6279FB-2393-47AF-B673-C36E7C5E428C}" destId="{524C0705-A8D8-4F05-A829-2F5332CAF83B}" srcOrd="0" destOrd="0" parTransId="{C0ECC33D-D96D-4F12-9447-82196328A2C4}" sibTransId="{B416F5C1-7F10-4FD9-B1C5-31E6D027A994}"/>
    <dgm:cxn modelId="{F89C37FC-B107-4EEB-9B6F-83A015080CF3}" type="presOf" srcId="{14E09B3A-89D4-451D-B13B-6DA7EC9CB6D7}" destId="{C29104F9-709D-45F0-887F-EB033BF731BB}" srcOrd="0" destOrd="6" presId="urn:microsoft.com/office/officeart/2005/8/layout/vList2"/>
    <dgm:cxn modelId="{9A84AD61-AB1D-49C4-894D-F832C693EA2E}" type="presParOf" srcId="{B0C3593F-7D74-4CA6-AFA0-A00AAD1C8382}" destId="{69F5E972-26BF-4947-B604-9F6B34D0844C}" srcOrd="0" destOrd="0" presId="urn:microsoft.com/office/officeart/2005/8/layout/vList2"/>
    <dgm:cxn modelId="{420B6D5D-3BA8-435C-BB41-C6EC6403D1F1}" type="presParOf" srcId="{B0C3593F-7D74-4CA6-AFA0-A00AAD1C8382}" destId="{C29104F9-709D-45F0-887F-EB033BF731B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5E972-26BF-4947-B604-9F6B34D0844C}">
      <dsp:nvSpPr>
        <dsp:cNvPr id="0" name=""/>
        <dsp:cNvSpPr/>
      </dsp:nvSpPr>
      <dsp:spPr>
        <a:xfrm>
          <a:off x="0" y="1556"/>
          <a:ext cx="5866609" cy="13127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Commonwealth Institute for Parent Leadership</a:t>
          </a:r>
        </a:p>
      </dsp:txBody>
      <dsp:txXfrm>
        <a:off x="64083" y="65639"/>
        <a:ext cx="5738443" cy="1184574"/>
      </dsp:txXfrm>
    </dsp:sp>
    <dsp:sp modelId="{C29104F9-709D-45F0-887F-EB033BF731BB}">
      <dsp:nvSpPr>
        <dsp:cNvPr id="0" name=""/>
        <dsp:cNvSpPr/>
      </dsp:nvSpPr>
      <dsp:spPr>
        <a:xfrm>
          <a:off x="0" y="1314296"/>
          <a:ext cx="5866609" cy="3210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265"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err="1"/>
            <a:t>EdOptions</a:t>
          </a:r>
          <a:r>
            <a:rPr lang="en-US" sz="1800" kern="1200" dirty="0"/>
            <a:t> Digital Playbook-for everyone</a:t>
          </a:r>
        </a:p>
        <a:p>
          <a:pPr marL="171450" lvl="1" indent="-171450" algn="l" defTabSz="800100">
            <a:lnSpc>
              <a:spcPct val="90000"/>
            </a:lnSpc>
            <a:spcBef>
              <a:spcPct val="0"/>
            </a:spcBef>
            <a:spcAft>
              <a:spcPct val="20000"/>
            </a:spcAft>
            <a:buChar char="•"/>
          </a:pPr>
          <a:r>
            <a:rPr lang="en-US" sz="1800" kern="1200" dirty="0"/>
            <a:t>Back to School Basecamps-for families </a:t>
          </a:r>
        </a:p>
        <a:p>
          <a:pPr marL="171450" lvl="1" indent="-171450" algn="l" defTabSz="800100">
            <a:lnSpc>
              <a:spcPct val="90000"/>
            </a:lnSpc>
            <a:spcBef>
              <a:spcPct val="0"/>
            </a:spcBef>
            <a:spcAft>
              <a:spcPct val="20000"/>
            </a:spcAft>
            <a:buChar char="•"/>
          </a:pPr>
          <a:r>
            <a:rPr lang="en-US" sz="1800" b="1" kern="1200" dirty="0"/>
            <a:t>Parents and Teachers Talking Together (PT3’s)- for families and educators</a:t>
          </a:r>
          <a:endParaRPr lang="en-US" sz="1800" kern="1200" dirty="0"/>
        </a:p>
        <a:p>
          <a:pPr marL="171450" lvl="1" indent="-171450" algn="l" defTabSz="800100">
            <a:lnSpc>
              <a:spcPct val="90000"/>
            </a:lnSpc>
            <a:spcBef>
              <a:spcPct val="0"/>
            </a:spcBef>
            <a:spcAft>
              <a:spcPct val="20000"/>
            </a:spcAft>
            <a:buChar char="•"/>
          </a:pPr>
          <a:r>
            <a:rPr lang="en-US" sz="1800" kern="1200"/>
            <a:t>Education Cafes-for families </a:t>
          </a:r>
        </a:p>
        <a:p>
          <a:pPr marL="171450" lvl="1" indent="-171450" algn="l" defTabSz="800100">
            <a:lnSpc>
              <a:spcPct val="90000"/>
            </a:lnSpc>
            <a:spcBef>
              <a:spcPct val="0"/>
            </a:spcBef>
            <a:spcAft>
              <a:spcPct val="20000"/>
            </a:spcAft>
            <a:buChar char="•"/>
          </a:pPr>
          <a:r>
            <a:rPr lang="en-US" sz="1800" kern="1200" dirty="0"/>
            <a:t>Champions for Our Children,6-week program-for families</a:t>
          </a:r>
        </a:p>
        <a:p>
          <a:pPr marL="171450" lvl="1" indent="-171450" algn="l" defTabSz="800100">
            <a:lnSpc>
              <a:spcPct val="90000"/>
            </a:lnSpc>
            <a:spcBef>
              <a:spcPct val="0"/>
            </a:spcBef>
            <a:spcAft>
              <a:spcPct val="20000"/>
            </a:spcAft>
            <a:buChar char="•"/>
          </a:pPr>
          <a:r>
            <a:rPr lang="en-US" sz="1800" kern="1200" dirty="0"/>
            <a:t>Family Friendly School Initiative and certification-for schools </a:t>
          </a:r>
        </a:p>
        <a:p>
          <a:pPr marL="171450" lvl="1" indent="-171450" algn="l" defTabSz="800100">
            <a:lnSpc>
              <a:spcPct val="90000"/>
            </a:lnSpc>
            <a:spcBef>
              <a:spcPct val="0"/>
            </a:spcBef>
            <a:spcAft>
              <a:spcPct val="20000"/>
            </a:spcAft>
            <a:buChar char="•"/>
          </a:pPr>
          <a:r>
            <a:rPr lang="en-US" sz="1800" kern="1200" dirty="0"/>
            <a:t>Groundswell Gatherings and Community Profiles-for families, schools, and communities </a:t>
          </a:r>
        </a:p>
        <a:p>
          <a:pPr marL="171450" lvl="1" indent="-171450" algn="l" defTabSz="800100">
            <a:lnSpc>
              <a:spcPct val="90000"/>
            </a:lnSpc>
            <a:spcBef>
              <a:spcPct val="0"/>
            </a:spcBef>
            <a:spcAft>
              <a:spcPct val="20000"/>
            </a:spcAft>
            <a:buChar char="•"/>
          </a:pPr>
          <a:r>
            <a:rPr lang="en-US" sz="1800" kern="1200" dirty="0"/>
            <a:t>CIPL Fellowship-for family leaders </a:t>
          </a:r>
        </a:p>
      </dsp:txBody>
      <dsp:txXfrm>
        <a:off x="0" y="1314296"/>
        <a:ext cx="5866609" cy="321057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D38584-02DE-5C41-AC59-FF742D0B96AF}"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855101-5748-4048-BEC4-B46D45828D8A}" type="slidenum">
              <a:rPr lang="en-US" smtClean="0"/>
              <a:t>‹#›</a:t>
            </a:fld>
            <a:endParaRPr lang="en-US"/>
          </a:p>
        </p:txBody>
      </p:sp>
    </p:spTree>
    <p:extLst>
      <p:ext uri="{BB962C8B-B14F-4D97-AF65-F5344CB8AC3E}">
        <p14:creationId xmlns:p14="http://schemas.microsoft.com/office/powerpoint/2010/main" val="2063738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CA19FC-9504-8978-9F71-A4EC6EFB7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7135" y="5791200"/>
            <a:ext cx="3075265" cy="558124"/>
          </a:xfrm>
          <a:prstGeom prst="rect">
            <a:avLst/>
          </a:prstGeom>
        </p:spPr>
      </p:pic>
    </p:spTree>
    <p:extLst>
      <p:ext uri="{BB962C8B-B14F-4D97-AF65-F5344CB8AC3E}">
        <p14:creationId xmlns:p14="http://schemas.microsoft.com/office/powerpoint/2010/main" val="463142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CA19FC-9504-8978-9F71-A4EC6EFB7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7135" y="5791200"/>
            <a:ext cx="3075265" cy="558124"/>
          </a:xfrm>
          <a:prstGeom prst="rect">
            <a:avLst/>
          </a:prstGeom>
        </p:spPr>
      </p:pic>
      <p:sp>
        <p:nvSpPr>
          <p:cNvPr id="2" name="Rectangle 1">
            <a:extLst>
              <a:ext uri="{FF2B5EF4-FFF2-40B4-BE49-F238E27FC236}">
                <a16:creationId xmlns:a16="http://schemas.microsoft.com/office/drawing/2014/main" id="{650CFAB8-35D9-5845-852C-F3DE8C8CCAEB}"/>
              </a:ext>
            </a:extLst>
          </p:cNvPr>
          <p:cNvSpPr/>
          <p:nvPr userDrawn="1"/>
        </p:nvSpPr>
        <p:spPr>
          <a:xfrm>
            <a:off x="1035424" y="1102658"/>
            <a:ext cx="12263718" cy="3601441"/>
          </a:xfrm>
          <a:prstGeom prst="rect">
            <a:avLst/>
          </a:prstGeom>
          <a:solidFill>
            <a:srgbClr val="456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48C923-49CE-8975-4E17-719BBD863EF2}"/>
              </a:ext>
            </a:extLst>
          </p:cNvPr>
          <p:cNvSpPr>
            <a:spLocks noGrp="1"/>
          </p:cNvSpPr>
          <p:nvPr>
            <p:ph idx="1" hasCustomPrompt="1"/>
          </p:nvPr>
        </p:nvSpPr>
        <p:spPr>
          <a:xfrm>
            <a:off x="1647264" y="1687196"/>
            <a:ext cx="8897471" cy="3016904"/>
          </a:xfrm>
        </p:spPr>
        <p:txBody>
          <a:bodyPr>
            <a:normAutofit/>
          </a:bodyPr>
          <a:lstStyle/>
          <a:p>
            <a:pPr marL="0" indent="0">
              <a:buNone/>
            </a:pPr>
            <a:r>
              <a:rPr lang="en-US" sz="2800" kern="1200" dirty="0">
                <a:solidFill>
                  <a:schemeClr val="bg1"/>
                </a:solidFill>
                <a:effectLst/>
                <a:latin typeface="Montserrat" pitchFamily="2" charset="77"/>
              </a:rPr>
              <a:t>Text Here</a:t>
            </a:r>
            <a:br>
              <a:rPr lang="en-US" sz="2800" i="1" kern="1200" dirty="0">
                <a:solidFill>
                  <a:schemeClr val="bg1"/>
                </a:solidFill>
                <a:effectLst/>
                <a:latin typeface="Montserrat" pitchFamily="2" charset="77"/>
              </a:rPr>
            </a:br>
            <a:r>
              <a:rPr lang="en-US" sz="2800" b="1" kern="1200" dirty="0">
                <a:solidFill>
                  <a:schemeClr val="bg1"/>
                </a:solidFill>
                <a:effectLst/>
                <a:latin typeface="Montserrat" pitchFamily="2" charset="77"/>
              </a:rPr>
              <a:t> </a:t>
            </a:r>
            <a:br>
              <a:rPr lang="en-US" sz="2800" i="1" kern="1200" dirty="0">
                <a:solidFill>
                  <a:schemeClr val="bg1"/>
                </a:solidFill>
                <a:effectLst/>
                <a:latin typeface="Montserrat" pitchFamily="2" charset="77"/>
              </a:rPr>
            </a:br>
            <a:endParaRPr lang="en-US" dirty="0">
              <a:solidFill>
                <a:schemeClr val="bg1"/>
              </a:solidFill>
            </a:endParaRPr>
          </a:p>
        </p:txBody>
      </p:sp>
      <p:pic>
        <p:nvPicPr>
          <p:cNvPr id="4" name="Picture 3">
            <a:extLst>
              <a:ext uri="{FF2B5EF4-FFF2-40B4-BE49-F238E27FC236}">
                <a16:creationId xmlns:a16="http://schemas.microsoft.com/office/drawing/2014/main" id="{AAC6A98B-FA70-E21A-B15A-BA2FAFA1D7E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7188"/>
          <a:stretch/>
        </p:blipFill>
        <p:spPr>
          <a:xfrm>
            <a:off x="0" y="4037105"/>
            <a:ext cx="5811371" cy="2820895"/>
          </a:xfrm>
          <a:prstGeom prst="rect">
            <a:avLst/>
          </a:prstGeom>
        </p:spPr>
      </p:pic>
      <p:sp>
        <p:nvSpPr>
          <p:cNvPr id="11" name="Picture Placeholder 10">
            <a:extLst>
              <a:ext uri="{FF2B5EF4-FFF2-40B4-BE49-F238E27FC236}">
                <a16:creationId xmlns:a16="http://schemas.microsoft.com/office/drawing/2014/main" id="{2E585FAD-8078-8051-3D63-7A6B1C022C97}"/>
              </a:ext>
            </a:extLst>
          </p:cNvPr>
          <p:cNvSpPr>
            <a:spLocks noGrp="1"/>
          </p:cNvSpPr>
          <p:nvPr>
            <p:ph type="pic" sz="quarter" idx="10"/>
          </p:nvPr>
        </p:nvSpPr>
        <p:spPr>
          <a:xfrm>
            <a:off x="0" y="4037105"/>
            <a:ext cx="5810250" cy="2820895"/>
          </a:xfrm>
        </p:spPr>
        <p:txBody>
          <a:bodyPr/>
          <a:lstStyle>
            <a:lvl1pPr marL="0" indent="0">
              <a:buNone/>
              <a:defRPr/>
            </a:lvl1pPr>
          </a:lstStyle>
          <a:p>
            <a:r>
              <a:rPr lang="en-US"/>
              <a:t>Click icon to add picture</a:t>
            </a:r>
            <a:endParaRPr lang="en-US" dirty="0"/>
          </a:p>
        </p:txBody>
      </p:sp>
      <p:sp>
        <p:nvSpPr>
          <p:cNvPr id="5" name="TextBox 4">
            <a:extLst>
              <a:ext uri="{FF2B5EF4-FFF2-40B4-BE49-F238E27FC236}">
                <a16:creationId xmlns:a16="http://schemas.microsoft.com/office/drawing/2014/main" id="{5EE51F1F-AE3E-6FC5-D1C1-A5BEEFE69367}"/>
              </a:ext>
            </a:extLst>
          </p:cNvPr>
          <p:cNvSpPr txBox="1"/>
          <p:nvPr userDrawn="1"/>
        </p:nvSpPr>
        <p:spPr>
          <a:xfrm>
            <a:off x="609600" y="4272974"/>
            <a:ext cx="2711824" cy="1015663"/>
          </a:xfrm>
          <a:prstGeom prst="rect">
            <a:avLst/>
          </a:prstGeom>
          <a:noFill/>
        </p:spPr>
        <p:txBody>
          <a:bodyPr wrap="square" rtlCol="0">
            <a:spAutoFit/>
          </a:bodyPr>
          <a:lstStyle/>
          <a:p>
            <a:r>
              <a:rPr lang="en-US" sz="6000" b="1" i="1" dirty="0">
                <a:solidFill>
                  <a:schemeClr val="bg1"/>
                </a:solidFill>
                <a:latin typeface="Montserrat ExtraBold" pitchFamily="2" charset="77"/>
              </a:rPr>
              <a:t>Title</a:t>
            </a:r>
          </a:p>
        </p:txBody>
      </p:sp>
    </p:spTree>
    <p:extLst>
      <p:ext uri="{BB962C8B-B14F-4D97-AF65-F5344CB8AC3E}">
        <p14:creationId xmlns:p14="http://schemas.microsoft.com/office/powerpoint/2010/main" val="2446557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CA19FC-9504-8978-9F71-A4EC6EFB7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7135" y="5791200"/>
            <a:ext cx="3075265" cy="558124"/>
          </a:xfrm>
          <a:prstGeom prst="rect">
            <a:avLst/>
          </a:prstGeom>
        </p:spPr>
      </p:pic>
      <p:sp>
        <p:nvSpPr>
          <p:cNvPr id="2" name="Rectangle 1">
            <a:extLst>
              <a:ext uri="{FF2B5EF4-FFF2-40B4-BE49-F238E27FC236}">
                <a16:creationId xmlns:a16="http://schemas.microsoft.com/office/drawing/2014/main" id="{650CFAB8-35D9-5845-852C-F3DE8C8CCAEB}"/>
              </a:ext>
            </a:extLst>
          </p:cNvPr>
          <p:cNvSpPr/>
          <p:nvPr userDrawn="1"/>
        </p:nvSpPr>
        <p:spPr>
          <a:xfrm>
            <a:off x="1035424" y="1102658"/>
            <a:ext cx="12263718" cy="360144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48C923-49CE-8975-4E17-719BBD863EF2}"/>
              </a:ext>
            </a:extLst>
          </p:cNvPr>
          <p:cNvSpPr>
            <a:spLocks noGrp="1"/>
          </p:cNvSpPr>
          <p:nvPr>
            <p:ph idx="1" hasCustomPrompt="1"/>
          </p:nvPr>
        </p:nvSpPr>
        <p:spPr>
          <a:xfrm>
            <a:off x="1647264" y="1687196"/>
            <a:ext cx="8897471" cy="3016904"/>
          </a:xfrm>
        </p:spPr>
        <p:txBody>
          <a:bodyPr>
            <a:normAutofit/>
          </a:bodyPr>
          <a:lstStyle/>
          <a:p>
            <a:pPr marL="0" indent="0">
              <a:buNone/>
            </a:pPr>
            <a:r>
              <a:rPr lang="en-US" sz="2800" kern="1200" dirty="0">
                <a:solidFill>
                  <a:schemeClr val="bg1"/>
                </a:solidFill>
                <a:effectLst/>
                <a:latin typeface="Montserrat" pitchFamily="2" charset="77"/>
              </a:rPr>
              <a:t>Text Here</a:t>
            </a:r>
            <a:br>
              <a:rPr lang="en-US" sz="2800" i="1" kern="1200" dirty="0">
                <a:solidFill>
                  <a:schemeClr val="bg1"/>
                </a:solidFill>
                <a:effectLst/>
                <a:latin typeface="Montserrat" pitchFamily="2" charset="77"/>
              </a:rPr>
            </a:br>
            <a:r>
              <a:rPr lang="en-US" sz="2800" b="1" kern="1200" dirty="0">
                <a:solidFill>
                  <a:schemeClr val="bg1"/>
                </a:solidFill>
                <a:effectLst/>
                <a:latin typeface="Montserrat" pitchFamily="2" charset="77"/>
              </a:rPr>
              <a:t> </a:t>
            </a:r>
            <a:br>
              <a:rPr lang="en-US" sz="2800" i="1" kern="1200" dirty="0">
                <a:solidFill>
                  <a:schemeClr val="bg1"/>
                </a:solidFill>
                <a:effectLst/>
                <a:latin typeface="Montserrat" pitchFamily="2" charset="77"/>
              </a:rPr>
            </a:br>
            <a:endParaRPr lang="en-US" dirty="0">
              <a:solidFill>
                <a:schemeClr val="bg1"/>
              </a:solidFill>
            </a:endParaRPr>
          </a:p>
        </p:txBody>
      </p:sp>
      <p:pic>
        <p:nvPicPr>
          <p:cNvPr id="4" name="Picture 3">
            <a:extLst>
              <a:ext uri="{FF2B5EF4-FFF2-40B4-BE49-F238E27FC236}">
                <a16:creationId xmlns:a16="http://schemas.microsoft.com/office/drawing/2014/main" id="{AAC6A98B-FA70-E21A-B15A-BA2FAFA1D7E5}"/>
              </a:ext>
            </a:extLst>
          </p:cNvPr>
          <p:cNvPicPr>
            <a:picLocks noChangeAspect="1"/>
          </p:cNvPicPr>
          <p:nvPr userDrawn="1"/>
        </p:nvPicPr>
        <p:blipFill rotWithShape="1">
          <a:blip r:embed="rId3"/>
          <a:srcRect t="5649" b="21539"/>
          <a:stretch/>
        </p:blipFill>
        <p:spPr>
          <a:xfrm>
            <a:off x="0" y="4037105"/>
            <a:ext cx="5811371" cy="2820895"/>
          </a:xfrm>
          <a:prstGeom prst="rect">
            <a:avLst/>
          </a:prstGeom>
        </p:spPr>
      </p:pic>
      <p:sp>
        <p:nvSpPr>
          <p:cNvPr id="11" name="Picture Placeholder 10">
            <a:extLst>
              <a:ext uri="{FF2B5EF4-FFF2-40B4-BE49-F238E27FC236}">
                <a16:creationId xmlns:a16="http://schemas.microsoft.com/office/drawing/2014/main" id="{2E585FAD-8078-8051-3D63-7A6B1C022C97}"/>
              </a:ext>
            </a:extLst>
          </p:cNvPr>
          <p:cNvSpPr>
            <a:spLocks noGrp="1"/>
          </p:cNvSpPr>
          <p:nvPr>
            <p:ph type="pic" sz="quarter" idx="10"/>
          </p:nvPr>
        </p:nvSpPr>
        <p:spPr>
          <a:xfrm>
            <a:off x="0" y="4037104"/>
            <a:ext cx="5810250" cy="2820895"/>
          </a:xfrm>
        </p:spPr>
        <p:txBody>
          <a:bodyPr/>
          <a:lstStyle>
            <a:lvl1pPr marL="0" indent="0">
              <a:buNone/>
              <a:defRPr/>
            </a:lvl1pPr>
          </a:lstStyle>
          <a:p>
            <a:r>
              <a:rPr lang="en-US"/>
              <a:t>Click icon to add picture</a:t>
            </a:r>
            <a:endParaRPr lang="en-US" dirty="0"/>
          </a:p>
        </p:txBody>
      </p:sp>
      <p:sp>
        <p:nvSpPr>
          <p:cNvPr id="5" name="TextBox 4">
            <a:extLst>
              <a:ext uri="{FF2B5EF4-FFF2-40B4-BE49-F238E27FC236}">
                <a16:creationId xmlns:a16="http://schemas.microsoft.com/office/drawing/2014/main" id="{5EE51F1F-AE3E-6FC5-D1C1-A5BEEFE69367}"/>
              </a:ext>
            </a:extLst>
          </p:cNvPr>
          <p:cNvSpPr txBox="1"/>
          <p:nvPr userDrawn="1"/>
        </p:nvSpPr>
        <p:spPr>
          <a:xfrm>
            <a:off x="609600" y="4272974"/>
            <a:ext cx="2711824" cy="1015663"/>
          </a:xfrm>
          <a:prstGeom prst="rect">
            <a:avLst/>
          </a:prstGeom>
          <a:noFill/>
        </p:spPr>
        <p:txBody>
          <a:bodyPr wrap="square" rtlCol="0">
            <a:spAutoFit/>
          </a:bodyPr>
          <a:lstStyle/>
          <a:p>
            <a:r>
              <a:rPr lang="en-US" sz="6000" b="1" i="1" dirty="0">
                <a:solidFill>
                  <a:schemeClr val="bg1"/>
                </a:solidFill>
                <a:latin typeface="Montserrat ExtraBold" pitchFamily="2" charset="77"/>
              </a:rPr>
              <a:t>Title</a:t>
            </a:r>
          </a:p>
        </p:txBody>
      </p:sp>
    </p:spTree>
    <p:extLst>
      <p:ext uri="{BB962C8B-B14F-4D97-AF65-F5344CB8AC3E}">
        <p14:creationId xmlns:p14="http://schemas.microsoft.com/office/powerpoint/2010/main" val="622809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CA19FC-9504-8978-9F71-A4EC6EFB7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7135" y="5791200"/>
            <a:ext cx="3075265" cy="558124"/>
          </a:xfrm>
          <a:prstGeom prst="rect">
            <a:avLst/>
          </a:prstGeom>
        </p:spPr>
      </p:pic>
      <p:sp>
        <p:nvSpPr>
          <p:cNvPr id="2" name="Rectangle 1">
            <a:extLst>
              <a:ext uri="{FF2B5EF4-FFF2-40B4-BE49-F238E27FC236}">
                <a16:creationId xmlns:a16="http://schemas.microsoft.com/office/drawing/2014/main" id="{650CFAB8-35D9-5845-852C-F3DE8C8CCAEB}"/>
              </a:ext>
            </a:extLst>
          </p:cNvPr>
          <p:cNvSpPr/>
          <p:nvPr userDrawn="1"/>
        </p:nvSpPr>
        <p:spPr>
          <a:xfrm>
            <a:off x="1035424" y="1102658"/>
            <a:ext cx="12263718" cy="360144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3" name="Content Placeholder 2">
            <a:extLst>
              <a:ext uri="{FF2B5EF4-FFF2-40B4-BE49-F238E27FC236}">
                <a16:creationId xmlns:a16="http://schemas.microsoft.com/office/drawing/2014/main" id="{3448C923-49CE-8975-4E17-719BBD863EF2}"/>
              </a:ext>
            </a:extLst>
          </p:cNvPr>
          <p:cNvSpPr>
            <a:spLocks noGrp="1"/>
          </p:cNvSpPr>
          <p:nvPr>
            <p:ph idx="1" hasCustomPrompt="1"/>
          </p:nvPr>
        </p:nvSpPr>
        <p:spPr>
          <a:xfrm>
            <a:off x="1647264" y="1687196"/>
            <a:ext cx="8897471" cy="3016904"/>
          </a:xfrm>
        </p:spPr>
        <p:txBody>
          <a:bodyPr>
            <a:normAutofit/>
          </a:bodyPr>
          <a:lstStyle/>
          <a:p>
            <a:pPr marL="0" indent="0">
              <a:buNone/>
            </a:pPr>
            <a:r>
              <a:rPr lang="en-US" sz="2800" kern="1200" dirty="0">
                <a:solidFill>
                  <a:schemeClr val="bg1"/>
                </a:solidFill>
                <a:effectLst/>
                <a:latin typeface="Montserrat" pitchFamily="2" charset="77"/>
              </a:rPr>
              <a:t>Text Here</a:t>
            </a:r>
            <a:br>
              <a:rPr lang="en-US" sz="2800" i="1" kern="1200" dirty="0">
                <a:solidFill>
                  <a:schemeClr val="bg1"/>
                </a:solidFill>
                <a:effectLst/>
                <a:latin typeface="Montserrat" pitchFamily="2" charset="77"/>
              </a:rPr>
            </a:br>
            <a:r>
              <a:rPr lang="en-US" sz="2800" b="1" kern="1200" dirty="0">
                <a:solidFill>
                  <a:schemeClr val="bg1"/>
                </a:solidFill>
                <a:effectLst/>
                <a:latin typeface="Montserrat" pitchFamily="2" charset="77"/>
              </a:rPr>
              <a:t> </a:t>
            </a:r>
            <a:br>
              <a:rPr lang="en-US" sz="2800" i="1" kern="1200" dirty="0">
                <a:solidFill>
                  <a:schemeClr val="bg1"/>
                </a:solidFill>
                <a:effectLst/>
                <a:latin typeface="Montserrat" pitchFamily="2" charset="77"/>
              </a:rPr>
            </a:br>
            <a:endParaRPr lang="en-US" dirty="0">
              <a:solidFill>
                <a:schemeClr val="bg1"/>
              </a:solidFill>
            </a:endParaRPr>
          </a:p>
        </p:txBody>
      </p:sp>
      <p:pic>
        <p:nvPicPr>
          <p:cNvPr id="4" name="Picture 3">
            <a:extLst>
              <a:ext uri="{FF2B5EF4-FFF2-40B4-BE49-F238E27FC236}">
                <a16:creationId xmlns:a16="http://schemas.microsoft.com/office/drawing/2014/main" id="{AAC6A98B-FA70-E21A-B15A-BA2FAFA1D7E5}"/>
              </a:ext>
            </a:extLst>
          </p:cNvPr>
          <p:cNvPicPr>
            <a:picLocks noChangeAspect="1"/>
          </p:cNvPicPr>
          <p:nvPr userDrawn="1"/>
        </p:nvPicPr>
        <p:blipFill rotWithShape="1">
          <a:blip r:embed="rId3"/>
          <a:srcRect t="5649" b="21539"/>
          <a:stretch/>
        </p:blipFill>
        <p:spPr>
          <a:xfrm>
            <a:off x="0" y="4037105"/>
            <a:ext cx="5811371" cy="2820895"/>
          </a:xfrm>
          <a:prstGeom prst="rect">
            <a:avLst/>
          </a:prstGeom>
        </p:spPr>
      </p:pic>
      <p:sp>
        <p:nvSpPr>
          <p:cNvPr id="11" name="Picture Placeholder 10">
            <a:extLst>
              <a:ext uri="{FF2B5EF4-FFF2-40B4-BE49-F238E27FC236}">
                <a16:creationId xmlns:a16="http://schemas.microsoft.com/office/drawing/2014/main" id="{2E585FAD-8078-8051-3D63-7A6B1C022C97}"/>
              </a:ext>
            </a:extLst>
          </p:cNvPr>
          <p:cNvSpPr>
            <a:spLocks noGrp="1"/>
          </p:cNvSpPr>
          <p:nvPr>
            <p:ph type="pic" sz="quarter" idx="10"/>
          </p:nvPr>
        </p:nvSpPr>
        <p:spPr>
          <a:xfrm>
            <a:off x="0" y="4037105"/>
            <a:ext cx="5810250" cy="2820895"/>
          </a:xfrm>
        </p:spPr>
        <p:txBody>
          <a:bodyPr/>
          <a:lstStyle>
            <a:lvl1pPr marL="0" indent="0">
              <a:buNone/>
              <a:defRPr/>
            </a:lvl1pPr>
          </a:lstStyle>
          <a:p>
            <a:r>
              <a:rPr lang="en-US"/>
              <a:t>Click icon to add picture</a:t>
            </a:r>
            <a:endParaRPr lang="en-US" dirty="0"/>
          </a:p>
        </p:txBody>
      </p:sp>
      <p:sp>
        <p:nvSpPr>
          <p:cNvPr id="5" name="TextBox 4">
            <a:extLst>
              <a:ext uri="{FF2B5EF4-FFF2-40B4-BE49-F238E27FC236}">
                <a16:creationId xmlns:a16="http://schemas.microsoft.com/office/drawing/2014/main" id="{5EE51F1F-AE3E-6FC5-D1C1-A5BEEFE69367}"/>
              </a:ext>
            </a:extLst>
          </p:cNvPr>
          <p:cNvSpPr txBox="1"/>
          <p:nvPr userDrawn="1"/>
        </p:nvSpPr>
        <p:spPr>
          <a:xfrm>
            <a:off x="609600" y="4272974"/>
            <a:ext cx="2711824" cy="1015663"/>
          </a:xfrm>
          <a:prstGeom prst="rect">
            <a:avLst/>
          </a:prstGeom>
          <a:noFill/>
        </p:spPr>
        <p:txBody>
          <a:bodyPr wrap="square" rtlCol="0">
            <a:spAutoFit/>
          </a:bodyPr>
          <a:lstStyle/>
          <a:p>
            <a:r>
              <a:rPr lang="en-US" sz="6000" b="1" i="1" dirty="0">
                <a:solidFill>
                  <a:schemeClr val="bg1"/>
                </a:solidFill>
                <a:latin typeface="Montserrat ExtraBold" pitchFamily="2" charset="77"/>
              </a:rPr>
              <a:t>Title</a:t>
            </a:r>
          </a:p>
        </p:txBody>
      </p:sp>
    </p:spTree>
    <p:extLst>
      <p:ext uri="{BB962C8B-B14F-4D97-AF65-F5344CB8AC3E}">
        <p14:creationId xmlns:p14="http://schemas.microsoft.com/office/powerpoint/2010/main" val="2421682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CA19FC-9504-8978-9F71-A4EC6EFB7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7135" y="5791200"/>
            <a:ext cx="3075265" cy="558124"/>
          </a:xfrm>
          <a:prstGeom prst="rect">
            <a:avLst/>
          </a:prstGeom>
        </p:spPr>
      </p:pic>
      <p:sp>
        <p:nvSpPr>
          <p:cNvPr id="2" name="Rectangle 1">
            <a:extLst>
              <a:ext uri="{FF2B5EF4-FFF2-40B4-BE49-F238E27FC236}">
                <a16:creationId xmlns:a16="http://schemas.microsoft.com/office/drawing/2014/main" id="{650CFAB8-35D9-5845-852C-F3DE8C8CCAEB}"/>
              </a:ext>
            </a:extLst>
          </p:cNvPr>
          <p:cNvSpPr/>
          <p:nvPr userDrawn="1"/>
        </p:nvSpPr>
        <p:spPr>
          <a:xfrm>
            <a:off x="1035424" y="1102658"/>
            <a:ext cx="12263718" cy="360144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3" name="Content Placeholder 2">
            <a:extLst>
              <a:ext uri="{FF2B5EF4-FFF2-40B4-BE49-F238E27FC236}">
                <a16:creationId xmlns:a16="http://schemas.microsoft.com/office/drawing/2014/main" id="{3448C923-49CE-8975-4E17-719BBD863EF2}"/>
              </a:ext>
            </a:extLst>
          </p:cNvPr>
          <p:cNvSpPr>
            <a:spLocks noGrp="1"/>
          </p:cNvSpPr>
          <p:nvPr>
            <p:ph idx="1" hasCustomPrompt="1"/>
          </p:nvPr>
        </p:nvSpPr>
        <p:spPr>
          <a:xfrm>
            <a:off x="1647264" y="1687196"/>
            <a:ext cx="8897471" cy="3016904"/>
          </a:xfrm>
        </p:spPr>
        <p:txBody>
          <a:bodyPr>
            <a:normAutofit/>
          </a:bodyPr>
          <a:lstStyle/>
          <a:p>
            <a:pPr marL="0" indent="0">
              <a:buNone/>
            </a:pPr>
            <a:r>
              <a:rPr lang="en-US" sz="2800" kern="1200" dirty="0">
                <a:solidFill>
                  <a:schemeClr val="bg1"/>
                </a:solidFill>
                <a:effectLst/>
                <a:latin typeface="Montserrat" pitchFamily="2" charset="77"/>
              </a:rPr>
              <a:t>Text Here</a:t>
            </a:r>
            <a:br>
              <a:rPr lang="en-US" sz="2800" i="1" kern="1200" dirty="0">
                <a:solidFill>
                  <a:schemeClr val="bg1"/>
                </a:solidFill>
                <a:effectLst/>
                <a:latin typeface="Montserrat" pitchFamily="2" charset="77"/>
              </a:rPr>
            </a:br>
            <a:r>
              <a:rPr lang="en-US" sz="2800" b="1" kern="1200" dirty="0">
                <a:solidFill>
                  <a:schemeClr val="bg1"/>
                </a:solidFill>
                <a:effectLst/>
                <a:latin typeface="Montserrat" pitchFamily="2" charset="77"/>
              </a:rPr>
              <a:t> </a:t>
            </a:r>
            <a:br>
              <a:rPr lang="en-US" sz="2800" i="1" kern="1200" dirty="0">
                <a:solidFill>
                  <a:schemeClr val="bg1"/>
                </a:solidFill>
                <a:effectLst/>
                <a:latin typeface="Montserrat" pitchFamily="2" charset="77"/>
              </a:rPr>
            </a:br>
            <a:endParaRPr lang="en-US" dirty="0">
              <a:solidFill>
                <a:schemeClr val="bg1"/>
              </a:solidFill>
            </a:endParaRPr>
          </a:p>
        </p:txBody>
      </p:sp>
      <p:pic>
        <p:nvPicPr>
          <p:cNvPr id="4" name="Picture 3">
            <a:extLst>
              <a:ext uri="{FF2B5EF4-FFF2-40B4-BE49-F238E27FC236}">
                <a16:creationId xmlns:a16="http://schemas.microsoft.com/office/drawing/2014/main" id="{AAC6A98B-FA70-E21A-B15A-BA2FAFA1D7E5}"/>
              </a:ext>
            </a:extLst>
          </p:cNvPr>
          <p:cNvPicPr>
            <a:picLocks noChangeAspect="1"/>
          </p:cNvPicPr>
          <p:nvPr userDrawn="1"/>
        </p:nvPicPr>
        <p:blipFill>
          <a:blip r:embed="rId3"/>
          <a:srcRect t="13594" b="13594"/>
          <a:stretch/>
        </p:blipFill>
        <p:spPr>
          <a:xfrm>
            <a:off x="0" y="4037105"/>
            <a:ext cx="5811371" cy="2820895"/>
          </a:xfrm>
          <a:prstGeom prst="rect">
            <a:avLst/>
          </a:prstGeom>
        </p:spPr>
      </p:pic>
      <p:sp>
        <p:nvSpPr>
          <p:cNvPr id="11" name="Picture Placeholder 10">
            <a:extLst>
              <a:ext uri="{FF2B5EF4-FFF2-40B4-BE49-F238E27FC236}">
                <a16:creationId xmlns:a16="http://schemas.microsoft.com/office/drawing/2014/main" id="{2E585FAD-8078-8051-3D63-7A6B1C022C97}"/>
              </a:ext>
            </a:extLst>
          </p:cNvPr>
          <p:cNvSpPr>
            <a:spLocks noGrp="1"/>
          </p:cNvSpPr>
          <p:nvPr>
            <p:ph type="pic" sz="quarter" idx="10"/>
          </p:nvPr>
        </p:nvSpPr>
        <p:spPr>
          <a:xfrm>
            <a:off x="1121" y="4037105"/>
            <a:ext cx="5810250" cy="2820895"/>
          </a:xfrm>
        </p:spPr>
        <p:txBody>
          <a:bodyPr/>
          <a:lstStyle>
            <a:lvl1pPr marL="0" indent="0">
              <a:buNone/>
              <a:defRPr/>
            </a:lvl1pPr>
          </a:lstStyle>
          <a:p>
            <a:r>
              <a:rPr lang="en-US"/>
              <a:t>Click icon to add picture</a:t>
            </a:r>
            <a:endParaRPr lang="en-US" dirty="0"/>
          </a:p>
        </p:txBody>
      </p:sp>
      <p:sp>
        <p:nvSpPr>
          <p:cNvPr id="5" name="TextBox 4">
            <a:extLst>
              <a:ext uri="{FF2B5EF4-FFF2-40B4-BE49-F238E27FC236}">
                <a16:creationId xmlns:a16="http://schemas.microsoft.com/office/drawing/2014/main" id="{5EE51F1F-AE3E-6FC5-D1C1-A5BEEFE69367}"/>
              </a:ext>
            </a:extLst>
          </p:cNvPr>
          <p:cNvSpPr txBox="1"/>
          <p:nvPr userDrawn="1"/>
        </p:nvSpPr>
        <p:spPr>
          <a:xfrm>
            <a:off x="609600" y="4272974"/>
            <a:ext cx="2711824" cy="1015663"/>
          </a:xfrm>
          <a:prstGeom prst="rect">
            <a:avLst/>
          </a:prstGeom>
          <a:noFill/>
        </p:spPr>
        <p:txBody>
          <a:bodyPr wrap="square" rtlCol="0">
            <a:spAutoFit/>
          </a:bodyPr>
          <a:lstStyle/>
          <a:p>
            <a:r>
              <a:rPr lang="en-US" sz="6000" b="1" i="1" dirty="0">
                <a:solidFill>
                  <a:schemeClr val="bg1"/>
                </a:solidFill>
                <a:latin typeface="Montserrat ExtraBold" pitchFamily="2" charset="77"/>
              </a:rPr>
              <a:t>Title</a:t>
            </a:r>
          </a:p>
        </p:txBody>
      </p:sp>
    </p:spTree>
    <p:extLst>
      <p:ext uri="{BB962C8B-B14F-4D97-AF65-F5344CB8AC3E}">
        <p14:creationId xmlns:p14="http://schemas.microsoft.com/office/powerpoint/2010/main" val="139823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CA19FC-9504-8978-9F71-A4EC6EFB7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7135" y="5791200"/>
            <a:ext cx="3075265" cy="558124"/>
          </a:xfrm>
          <a:prstGeom prst="rect">
            <a:avLst/>
          </a:prstGeom>
        </p:spPr>
      </p:pic>
      <p:sp>
        <p:nvSpPr>
          <p:cNvPr id="2" name="Rectangle 1">
            <a:extLst>
              <a:ext uri="{FF2B5EF4-FFF2-40B4-BE49-F238E27FC236}">
                <a16:creationId xmlns:a16="http://schemas.microsoft.com/office/drawing/2014/main" id="{650CFAB8-35D9-5845-852C-F3DE8C8CCAEB}"/>
              </a:ext>
            </a:extLst>
          </p:cNvPr>
          <p:cNvSpPr/>
          <p:nvPr userDrawn="1"/>
        </p:nvSpPr>
        <p:spPr>
          <a:xfrm>
            <a:off x="1035424" y="1102658"/>
            <a:ext cx="12263718" cy="3601441"/>
          </a:xfrm>
          <a:prstGeom prst="rect">
            <a:avLst/>
          </a:prstGeom>
          <a:solidFill>
            <a:srgbClr val="EC7B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3" name="Content Placeholder 2">
            <a:extLst>
              <a:ext uri="{FF2B5EF4-FFF2-40B4-BE49-F238E27FC236}">
                <a16:creationId xmlns:a16="http://schemas.microsoft.com/office/drawing/2014/main" id="{3448C923-49CE-8975-4E17-719BBD863EF2}"/>
              </a:ext>
            </a:extLst>
          </p:cNvPr>
          <p:cNvSpPr>
            <a:spLocks noGrp="1"/>
          </p:cNvSpPr>
          <p:nvPr>
            <p:ph idx="1" hasCustomPrompt="1"/>
          </p:nvPr>
        </p:nvSpPr>
        <p:spPr>
          <a:xfrm>
            <a:off x="1647264" y="1687196"/>
            <a:ext cx="8897471" cy="3016904"/>
          </a:xfrm>
        </p:spPr>
        <p:txBody>
          <a:bodyPr>
            <a:normAutofit/>
          </a:bodyPr>
          <a:lstStyle/>
          <a:p>
            <a:pPr marL="0" indent="0">
              <a:buNone/>
            </a:pPr>
            <a:r>
              <a:rPr lang="en-US" sz="2800" kern="1200" dirty="0">
                <a:solidFill>
                  <a:schemeClr val="bg1"/>
                </a:solidFill>
                <a:effectLst/>
                <a:latin typeface="Montserrat" pitchFamily="2" charset="77"/>
              </a:rPr>
              <a:t>Text Here</a:t>
            </a:r>
            <a:br>
              <a:rPr lang="en-US" sz="2800" i="1" kern="1200" dirty="0">
                <a:solidFill>
                  <a:schemeClr val="bg1"/>
                </a:solidFill>
                <a:effectLst/>
                <a:latin typeface="Montserrat" pitchFamily="2" charset="77"/>
              </a:rPr>
            </a:br>
            <a:r>
              <a:rPr lang="en-US" sz="2800" b="1" kern="1200" dirty="0">
                <a:solidFill>
                  <a:schemeClr val="bg1"/>
                </a:solidFill>
                <a:effectLst/>
                <a:latin typeface="Montserrat" pitchFamily="2" charset="77"/>
              </a:rPr>
              <a:t> </a:t>
            </a:r>
            <a:br>
              <a:rPr lang="en-US" sz="2800" i="1" kern="1200" dirty="0">
                <a:solidFill>
                  <a:schemeClr val="bg1"/>
                </a:solidFill>
                <a:effectLst/>
                <a:latin typeface="Montserrat" pitchFamily="2" charset="77"/>
              </a:rPr>
            </a:br>
            <a:endParaRPr lang="en-US" dirty="0">
              <a:solidFill>
                <a:schemeClr val="bg1"/>
              </a:solidFill>
            </a:endParaRPr>
          </a:p>
        </p:txBody>
      </p:sp>
      <p:pic>
        <p:nvPicPr>
          <p:cNvPr id="4" name="Picture 3">
            <a:extLst>
              <a:ext uri="{FF2B5EF4-FFF2-40B4-BE49-F238E27FC236}">
                <a16:creationId xmlns:a16="http://schemas.microsoft.com/office/drawing/2014/main" id="{AAC6A98B-FA70-E21A-B15A-BA2FAFA1D7E5}"/>
              </a:ext>
            </a:extLst>
          </p:cNvPr>
          <p:cNvPicPr>
            <a:picLocks noChangeAspect="1"/>
          </p:cNvPicPr>
          <p:nvPr userDrawn="1"/>
        </p:nvPicPr>
        <p:blipFill>
          <a:blip r:embed="rId3"/>
          <a:srcRect t="13594" b="13594"/>
          <a:stretch/>
        </p:blipFill>
        <p:spPr>
          <a:xfrm>
            <a:off x="0" y="4037105"/>
            <a:ext cx="5811371" cy="2820895"/>
          </a:xfrm>
          <a:prstGeom prst="rect">
            <a:avLst/>
          </a:prstGeom>
        </p:spPr>
      </p:pic>
      <p:sp>
        <p:nvSpPr>
          <p:cNvPr id="11" name="Picture Placeholder 10">
            <a:extLst>
              <a:ext uri="{FF2B5EF4-FFF2-40B4-BE49-F238E27FC236}">
                <a16:creationId xmlns:a16="http://schemas.microsoft.com/office/drawing/2014/main" id="{2E585FAD-8078-8051-3D63-7A6B1C022C97}"/>
              </a:ext>
            </a:extLst>
          </p:cNvPr>
          <p:cNvSpPr>
            <a:spLocks noGrp="1"/>
          </p:cNvSpPr>
          <p:nvPr>
            <p:ph type="pic" sz="quarter" idx="10"/>
          </p:nvPr>
        </p:nvSpPr>
        <p:spPr>
          <a:xfrm>
            <a:off x="1121" y="4037363"/>
            <a:ext cx="5810250" cy="2820895"/>
          </a:xfrm>
        </p:spPr>
        <p:txBody>
          <a:bodyPr/>
          <a:lstStyle>
            <a:lvl1pPr marL="0" indent="0">
              <a:buNone/>
              <a:defRPr/>
            </a:lvl1pPr>
          </a:lstStyle>
          <a:p>
            <a:r>
              <a:rPr lang="en-US"/>
              <a:t>Click icon to add picture</a:t>
            </a:r>
            <a:endParaRPr lang="en-US" dirty="0"/>
          </a:p>
        </p:txBody>
      </p:sp>
      <p:sp>
        <p:nvSpPr>
          <p:cNvPr id="5" name="TextBox 4">
            <a:extLst>
              <a:ext uri="{FF2B5EF4-FFF2-40B4-BE49-F238E27FC236}">
                <a16:creationId xmlns:a16="http://schemas.microsoft.com/office/drawing/2014/main" id="{5EE51F1F-AE3E-6FC5-D1C1-A5BEEFE69367}"/>
              </a:ext>
            </a:extLst>
          </p:cNvPr>
          <p:cNvSpPr txBox="1"/>
          <p:nvPr userDrawn="1"/>
        </p:nvSpPr>
        <p:spPr>
          <a:xfrm>
            <a:off x="609600" y="4272974"/>
            <a:ext cx="2711824" cy="1015663"/>
          </a:xfrm>
          <a:prstGeom prst="rect">
            <a:avLst/>
          </a:prstGeom>
          <a:noFill/>
        </p:spPr>
        <p:txBody>
          <a:bodyPr wrap="square" rtlCol="0">
            <a:spAutoFit/>
          </a:bodyPr>
          <a:lstStyle/>
          <a:p>
            <a:r>
              <a:rPr lang="en-US" sz="6000" b="1" i="1" dirty="0">
                <a:solidFill>
                  <a:schemeClr val="bg1"/>
                </a:solidFill>
                <a:latin typeface="Montserrat ExtraBold" pitchFamily="2" charset="77"/>
              </a:rPr>
              <a:t>Title</a:t>
            </a:r>
          </a:p>
        </p:txBody>
      </p:sp>
    </p:spTree>
    <p:extLst>
      <p:ext uri="{BB962C8B-B14F-4D97-AF65-F5344CB8AC3E}">
        <p14:creationId xmlns:p14="http://schemas.microsoft.com/office/powerpoint/2010/main" val="47632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CA19FC-9504-8978-9F71-A4EC6EFB7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7135" y="5791200"/>
            <a:ext cx="3075265" cy="558124"/>
          </a:xfrm>
          <a:prstGeom prst="rect">
            <a:avLst/>
          </a:prstGeom>
        </p:spPr>
      </p:pic>
      <p:pic>
        <p:nvPicPr>
          <p:cNvPr id="3" name="Picture 2">
            <a:extLst>
              <a:ext uri="{FF2B5EF4-FFF2-40B4-BE49-F238E27FC236}">
                <a16:creationId xmlns:a16="http://schemas.microsoft.com/office/drawing/2014/main" id="{46F3D9D3-030B-367A-F2BA-8AB96A9F71DB}"/>
              </a:ext>
            </a:extLst>
          </p:cNvPr>
          <p:cNvPicPr>
            <a:picLocks noChangeAspect="1"/>
          </p:cNvPicPr>
          <p:nvPr userDrawn="1"/>
        </p:nvPicPr>
        <p:blipFill rotWithShape="1">
          <a:blip r:embed="rId3"/>
          <a:srcRect t="26997" r="14001" b="12996"/>
          <a:stretch/>
        </p:blipFill>
        <p:spPr>
          <a:xfrm>
            <a:off x="-1" y="0"/>
            <a:ext cx="8908353" cy="4141694"/>
          </a:xfrm>
          <a:prstGeom prst="rect">
            <a:avLst/>
          </a:prstGeom>
        </p:spPr>
      </p:pic>
      <p:sp>
        <p:nvSpPr>
          <p:cNvPr id="9" name="Picture Placeholder 8">
            <a:extLst>
              <a:ext uri="{FF2B5EF4-FFF2-40B4-BE49-F238E27FC236}">
                <a16:creationId xmlns:a16="http://schemas.microsoft.com/office/drawing/2014/main" id="{2DF1B9D5-BC0F-0EB2-16C3-8BD3A524AAAC}"/>
              </a:ext>
            </a:extLst>
          </p:cNvPr>
          <p:cNvSpPr>
            <a:spLocks noGrp="1"/>
          </p:cNvSpPr>
          <p:nvPr>
            <p:ph type="pic" sz="quarter" idx="10"/>
          </p:nvPr>
        </p:nvSpPr>
        <p:spPr>
          <a:xfrm>
            <a:off x="0" y="0"/>
            <a:ext cx="8357937" cy="4141694"/>
          </a:xfrm>
        </p:spPr>
        <p:txBody>
          <a:bodyPr/>
          <a:lstStyle/>
          <a:p>
            <a:r>
              <a:rPr lang="en-US"/>
              <a:t>Click icon to add picture</a:t>
            </a:r>
          </a:p>
        </p:txBody>
      </p:sp>
      <p:sp>
        <p:nvSpPr>
          <p:cNvPr id="5" name="Rectangle 4">
            <a:extLst>
              <a:ext uri="{FF2B5EF4-FFF2-40B4-BE49-F238E27FC236}">
                <a16:creationId xmlns:a16="http://schemas.microsoft.com/office/drawing/2014/main" id="{AF1915E1-6A1E-968B-DD64-E180791D073F}"/>
              </a:ext>
            </a:extLst>
          </p:cNvPr>
          <p:cNvSpPr/>
          <p:nvPr userDrawn="1"/>
        </p:nvSpPr>
        <p:spPr>
          <a:xfrm>
            <a:off x="1833283" y="2395959"/>
            <a:ext cx="10358717" cy="313019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72E0709-43AB-1090-918E-7F5F38E35847}"/>
              </a:ext>
            </a:extLst>
          </p:cNvPr>
          <p:cNvSpPr txBox="1"/>
          <p:nvPr userDrawn="1"/>
        </p:nvSpPr>
        <p:spPr>
          <a:xfrm>
            <a:off x="609600" y="611567"/>
            <a:ext cx="5065058" cy="923330"/>
          </a:xfrm>
          <a:prstGeom prst="rect">
            <a:avLst/>
          </a:prstGeom>
          <a:noFill/>
        </p:spPr>
        <p:txBody>
          <a:bodyPr wrap="square">
            <a:spAutoFit/>
          </a:bodyPr>
          <a:lstStyle/>
          <a:p>
            <a:r>
              <a:rPr lang="en-US" sz="5400" b="1" i="1" kern="1200" dirty="0">
                <a:solidFill>
                  <a:schemeClr val="bg1"/>
                </a:solidFill>
                <a:effectLst/>
                <a:latin typeface="Montserrat" pitchFamily="2" charset="77"/>
              </a:rPr>
              <a:t>Title</a:t>
            </a:r>
            <a:endParaRPr lang="en-US" sz="5400" i="1" dirty="0">
              <a:solidFill>
                <a:schemeClr val="bg1"/>
              </a:solidFill>
            </a:endParaRPr>
          </a:p>
        </p:txBody>
      </p:sp>
      <p:sp>
        <p:nvSpPr>
          <p:cNvPr id="10" name="Content Placeholder 2">
            <a:extLst>
              <a:ext uri="{FF2B5EF4-FFF2-40B4-BE49-F238E27FC236}">
                <a16:creationId xmlns:a16="http://schemas.microsoft.com/office/drawing/2014/main" id="{38F1D5E3-91E9-0229-4A33-01D005244638}"/>
              </a:ext>
            </a:extLst>
          </p:cNvPr>
          <p:cNvSpPr>
            <a:spLocks noGrp="1"/>
          </p:cNvSpPr>
          <p:nvPr>
            <p:ph idx="1" hasCustomPrompt="1"/>
          </p:nvPr>
        </p:nvSpPr>
        <p:spPr>
          <a:xfrm>
            <a:off x="2309262" y="2791257"/>
            <a:ext cx="8897471" cy="3016904"/>
          </a:xfrm>
        </p:spPr>
        <p:txBody>
          <a:bodyPr>
            <a:normAutofit/>
          </a:bodyPr>
          <a:lstStyle/>
          <a:p>
            <a:pPr marL="0" indent="0">
              <a:buNone/>
            </a:pPr>
            <a:r>
              <a:rPr lang="en-US" sz="2800" kern="1200" dirty="0">
                <a:solidFill>
                  <a:schemeClr val="bg1"/>
                </a:solidFill>
                <a:effectLst/>
                <a:latin typeface="Montserrat" pitchFamily="2" charset="77"/>
              </a:rPr>
              <a:t>Text Here</a:t>
            </a:r>
            <a:br>
              <a:rPr lang="en-US" sz="2800" i="1" kern="1200" dirty="0">
                <a:solidFill>
                  <a:schemeClr val="bg1"/>
                </a:solidFill>
                <a:effectLst/>
                <a:latin typeface="Montserrat" pitchFamily="2" charset="77"/>
              </a:rPr>
            </a:br>
            <a:r>
              <a:rPr lang="en-US" sz="2800" b="1" kern="1200" dirty="0">
                <a:solidFill>
                  <a:schemeClr val="bg1"/>
                </a:solidFill>
                <a:effectLst/>
                <a:latin typeface="Montserrat" pitchFamily="2" charset="77"/>
              </a:rPr>
              <a:t> </a:t>
            </a:r>
            <a:br>
              <a:rPr lang="en-US" sz="2800" i="1" kern="1200" dirty="0">
                <a:solidFill>
                  <a:schemeClr val="bg1"/>
                </a:solidFill>
                <a:effectLst/>
                <a:latin typeface="Montserrat" pitchFamily="2" charset="77"/>
              </a:rPr>
            </a:br>
            <a:endParaRPr lang="en-US" dirty="0">
              <a:solidFill>
                <a:schemeClr val="bg1"/>
              </a:solidFill>
            </a:endParaRPr>
          </a:p>
        </p:txBody>
      </p:sp>
    </p:spTree>
    <p:extLst>
      <p:ext uri="{BB962C8B-B14F-4D97-AF65-F5344CB8AC3E}">
        <p14:creationId xmlns:p14="http://schemas.microsoft.com/office/powerpoint/2010/main" val="2893671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CA19FC-9504-8978-9F71-A4EC6EFB7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7135" y="5791200"/>
            <a:ext cx="3075265" cy="558124"/>
          </a:xfrm>
          <a:prstGeom prst="rect">
            <a:avLst/>
          </a:prstGeom>
        </p:spPr>
      </p:pic>
      <p:pic>
        <p:nvPicPr>
          <p:cNvPr id="3" name="Picture 2">
            <a:extLst>
              <a:ext uri="{FF2B5EF4-FFF2-40B4-BE49-F238E27FC236}">
                <a16:creationId xmlns:a16="http://schemas.microsoft.com/office/drawing/2014/main" id="{46F3D9D3-030B-367A-F2BA-8AB96A9F71DB}"/>
              </a:ext>
            </a:extLst>
          </p:cNvPr>
          <p:cNvPicPr>
            <a:picLocks noChangeAspect="1"/>
          </p:cNvPicPr>
          <p:nvPr userDrawn="1"/>
        </p:nvPicPr>
        <p:blipFill rotWithShape="1">
          <a:blip r:embed="rId3"/>
          <a:srcRect t="25647" r="12411" b="13236"/>
          <a:stretch/>
        </p:blipFill>
        <p:spPr>
          <a:xfrm>
            <a:off x="-1" y="0"/>
            <a:ext cx="8908353" cy="4141694"/>
          </a:xfrm>
          <a:prstGeom prst="rect">
            <a:avLst/>
          </a:prstGeom>
        </p:spPr>
      </p:pic>
      <p:sp>
        <p:nvSpPr>
          <p:cNvPr id="9" name="Picture Placeholder 8">
            <a:extLst>
              <a:ext uri="{FF2B5EF4-FFF2-40B4-BE49-F238E27FC236}">
                <a16:creationId xmlns:a16="http://schemas.microsoft.com/office/drawing/2014/main" id="{2DF1B9D5-BC0F-0EB2-16C3-8BD3A524AAAC}"/>
              </a:ext>
            </a:extLst>
          </p:cNvPr>
          <p:cNvSpPr>
            <a:spLocks noGrp="1"/>
          </p:cNvSpPr>
          <p:nvPr>
            <p:ph type="pic" sz="quarter" idx="10"/>
          </p:nvPr>
        </p:nvSpPr>
        <p:spPr>
          <a:xfrm>
            <a:off x="0" y="0"/>
            <a:ext cx="8908351" cy="4141694"/>
          </a:xfrm>
        </p:spPr>
        <p:txBody>
          <a:bodyPr/>
          <a:lstStyle/>
          <a:p>
            <a:r>
              <a:rPr lang="en-US"/>
              <a:t>Click icon to add picture</a:t>
            </a:r>
          </a:p>
        </p:txBody>
      </p:sp>
      <p:sp>
        <p:nvSpPr>
          <p:cNvPr id="5" name="Rectangle 4">
            <a:extLst>
              <a:ext uri="{FF2B5EF4-FFF2-40B4-BE49-F238E27FC236}">
                <a16:creationId xmlns:a16="http://schemas.microsoft.com/office/drawing/2014/main" id="{AF1915E1-6A1E-968B-DD64-E180791D073F}"/>
              </a:ext>
            </a:extLst>
          </p:cNvPr>
          <p:cNvSpPr/>
          <p:nvPr userDrawn="1"/>
        </p:nvSpPr>
        <p:spPr>
          <a:xfrm>
            <a:off x="1833283" y="2395959"/>
            <a:ext cx="10358717" cy="3130199"/>
          </a:xfrm>
          <a:prstGeom prst="rect">
            <a:avLst/>
          </a:prstGeom>
          <a:solidFill>
            <a:srgbClr val="A758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72E0709-43AB-1090-918E-7F5F38E35847}"/>
              </a:ext>
            </a:extLst>
          </p:cNvPr>
          <p:cNvSpPr txBox="1"/>
          <p:nvPr userDrawn="1"/>
        </p:nvSpPr>
        <p:spPr>
          <a:xfrm>
            <a:off x="609600" y="611567"/>
            <a:ext cx="5065058" cy="923330"/>
          </a:xfrm>
          <a:prstGeom prst="rect">
            <a:avLst/>
          </a:prstGeom>
          <a:noFill/>
        </p:spPr>
        <p:txBody>
          <a:bodyPr wrap="square">
            <a:spAutoFit/>
          </a:bodyPr>
          <a:lstStyle/>
          <a:p>
            <a:r>
              <a:rPr lang="en-US" sz="5400" b="1" i="1" kern="1200" dirty="0">
                <a:solidFill>
                  <a:schemeClr val="bg1"/>
                </a:solidFill>
                <a:effectLst/>
                <a:latin typeface="Montserrat" pitchFamily="2" charset="77"/>
              </a:rPr>
              <a:t>Title</a:t>
            </a:r>
            <a:endParaRPr lang="en-US" sz="5400" i="1" dirty="0">
              <a:solidFill>
                <a:schemeClr val="bg1"/>
              </a:solidFill>
            </a:endParaRPr>
          </a:p>
        </p:txBody>
      </p:sp>
      <p:sp>
        <p:nvSpPr>
          <p:cNvPr id="10" name="Content Placeholder 2">
            <a:extLst>
              <a:ext uri="{FF2B5EF4-FFF2-40B4-BE49-F238E27FC236}">
                <a16:creationId xmlns:a16="http://schemas.microsoft.com/office/drawing/2014/main" id="{38F1D5E3-91E9-0229-4A33-01D005244638}"/>
              </a:ext>
            </a:extLst>
          </p:cNvPr>
          <p:cNvSpPr>
            <a:spLocks noGrp="1"/>
          </p:cNvSpPr>
          <p:nvPr>
            <p:ph idx="1" hasCustomPrompt="1"/>
          </p:nvPr>
        </p:nvSpPr>
        <p:spPr>
          <a:xfrm>
            <a:off x="2309262" y="2791257"/>
            <a:ext cx="8897471" cy="3016904"/>
          </a:xfrm>
        </p:spPr>
        <p:txBody>
          <a:bodyPr>
            <a:normAutofit/>
          </a:bodyPr>
          <a:lstStyle/>
          <a:p>
            <a:pPr marL="0" indent="0">
              <a:buNone/>
            </a:pPr>
            <a:r>
              <a:rPr lang="en-US" sz="2800" kern="1200" dirty="0">
                <a:solidFill>
                  <a:schemeClr val="bg1"/>
                </a:solidFill>
                <a:effectLst/>
                <a:latin typeface="Montserrat" pitchFamily="2" charset="77"/>
              </a:rPr>
              <a:t>Text Here</a:t>
            </a:r>
            <a:br>
              <a:rPr lang="en-US" sz="2800" i="1" kern="1200" dirty="0">
                <a:solidFill>
                  <a:schemeClr val="bg1"/>
                </a:solidFill>
                <a:effectLst/>
                <a:latin typeface="Montserrat" pitchFamily="2" charset="77"/>
              </a:rPr>
            </a:br>
            <a:r>
              <a:rPr lang="en-US" sz="2800" b="1" kern="1200" dirty="0">
                <a:solidFill>
                  <a:schemeClr val="bg1"/>
                </a:solidFill>
                <a:effectLst/>
                <a:latin typeface="Montserrat" pitchFamily="2" charset="77"/>
              </a:rPr>
              <a:t> </a:t>
            </a:r>
            <a:br>
              <a:rPr lang="en-US" sz="2800" i="1" kern="1200" dirty="0">
                <a:solidFill>
                  <a:schemeClr val="bg1"/>
                </a:solidFill>
                <a:effectLst/>
                <a:latin typeface="Montserrat" pitchFamily="2" charset="77"/>
              </a:rPr>
            </a:br>
            <a:endParaRPr lang="en-US" dirty="0">
              <a:solidFill>
                <a:schemeClr val="bg1"/>
              </a:solidFill>
            </a:endParaRPr>
          </a:p>
        </p:txBody>
      </p:sp>
    </p:spTree>
    <p:extLst>
      <p:ext uri="{BB962C8B-B14F-4D97-AF65-F5344CB8AC3E}">
        <p14:creationId xmlns:p14="http://schemas.microsoft.com/office/powerpoint/2010/main" val="286998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CA19FC-9504-8978-9F71-A4EC6EFB7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7135" y="5791200"/>
            <a:ext cx="3075265" cy="558124"/>
          </a:xfrm>
          <a:prstGeom prst="rect">
            <a:avLst/>
          </a:prstGeom>
        </p:spPr>
      </p:pic>
      <p:pic>
        <p:nvPicPr>
          <p:cNvPr id="3" name="Picture 2">
            <a:extLst>
              <a:ext uri="{FF2B5EF4-FFF2-40B4-BE49-F238E27FC236}">
                <a16:creationId xmlns:a16="http://schemas.microsoft.com/office/drawing/2014/main" id="{46F3D9D3-030B-367A-F2BA-8AB96A9F71DB}"/>
              </a:ext>
            </a:extLst>
          </p:cNvPr>
          <p:cNvPicPr>
            <a:picLocks noChangeAspect="1"/>
          </p:cNvPicPr>
          <p:nvPr userDrawn="1"/>
        </p:nvPicPr>
        <p:blipFill rotWithShape="1">
          <a:blip r:embed="rId3"/>
          <a:srcRect t="22443" r="12316" b="16373"/>
          <a:stretch/>
        </p:blipFill>
        <p:spPr>
          <a:xfrm>
            <a:off x="-1" y="0"/>
            <a:ext cx="8908353" cy="4141694"/>
          </a:xfrm>
          <a:prstGeom prst="rect">
            <a:avLst/>
          </a:prstGeom>
        </p:spPr>
      </p:pic>
      <p:sp>
        <p:nvSpPr>
          <p:cNvPr id="9" name="Picture Placeholder 8">
            <a:extLst>
              <a:ext uri="{FF2B5EF4-FFF2-40B4-BE49-F238E27FC236}">
                <a16:creationId xmlns:a16="http://schemas.microsoft.com/office/drawing/2014/main" id="{2DF1B9D5-BC0F-0EB2-16C3-8BD3A524AAAC}"/>
              </a:ext>
            </a:extLst>
          </p:cNvPr>
          <p:cNvSpPr>
            <a:spLocks noGrp="1"/>
          </p:cNvSpPr>
          <p:nvPr>
            <p:ph type="pic" sz="quarter" idx="10"/>
          </p:nvPr>
        </p:nvSpPr>
        <p:spPr>
          <a:xfrm>
            <a:off x="0" y="0"/>
            <a:ext cx="8908351" cy="4141694"/>
          </a:xfrm>
        </p:spPr>
        <p:txBody>
          <a:bodyPr/>
          <a:lstStyle/>
          <a:p>
            <a:r>
              <a:rPr lang="en-US"/>
              <a:t>Click icon to add picture</a:t>
            </a:r>
          </a:p>
        </p:txBody>
      </p:sp>
      <p:sp>
        <p:nvSpPr>
          <p:cNvPr id="5" name="Rectangle 4">
            <a:extLst>
              <a:ext uri="{FF2B5EF4-FFF2-40B4-BE49-F238E27FC236}">
                <a16:creationId xmlns:a16="http://schemas.microsoft.com/office/drawing/2014/main" id="{AF1915E1-6A1E-968B-DD64-E180791D073F}"/>
              </a:ext>
            </a:extLst>
          </p:cNvPr>
          <p:cNvSpPr/>
          <p:nvPr userDrawn="1"/>
        </p:nvSpPr>
        <p:spPr>
          <a:xfrm>
            <a:off x="1833283" y="2395959"/>
            <a:ext cx="10358717" cy="3130199"/>
          </a:xfrm>
          <a:prstGeom prst="rect">
            <a:avLst/>
          </a:prstGeom>
          <a:solidFill>
            <a:srgbClr val="EC7B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72E0709-43AB-1090-918E-7F5F38E35847}"/>
              </a:ext>
            </a:extLst>
          </p:cNvPr>
          <p:cNvSpPr txBox="1"/>
          <p:nvPr userDrawn="1"/>
        </p:nvSpPr>
        <p:spPr>
          <a:xfrm>
            <a:off x="609600" y="611567"/>
            <a:ext cx="5065058" cy="923330"/>
          </a:xfrm>
          <a:prstGeom prst="rect">
            <a:avLst/>
          </a:prstGeom>
          <a:noFill/>
        </p:spPr>
        <p:txBody>
          <a:bodyPr wrap="square">
            <a:spAutoFit/>
          </a:bodyPr>
          <a:lstStyle/>
          <a:p>
            <a:r>
              <a:rPr lang="en-US" sz="5400" b="1" i="1" kern="1200" dirty="0">
                <a:solidFill>
                  <a:schemeClr val="bg1"/>
                </a:solidFill>
                <a:effectLst/>
                <a:latin typeface="Montserrat" pitchFamily="2" charset="77"/>
              </a:rPr>
              <a:t>Title</a:t>
            </a:r>
            <a:endParaRPr lang="en-US" sz="5400" i="1" dirty="0">
              <a:solidFill>
                <a:schemeClr val="bg1"/>
              </a:solidFill>
            </a:endParaRPr>
          </a:p>
        </p:txBody>
      </p:sp>
      <p:sp>
        <p:nvSpPr>
          <p:cNvPr id="10" name="Content Placeholder 2">
            <a:extLst>
              <a:ext uri="{FF2B5EF4-FFF2-40B4-BE49-F238E27FC236}">
                <a16:creationId xmlns:a16="http://schemas.microsoft.com/office/drawing/2014/main" id="{38F1D5E3-91E9-0229-4A33-01D005244638}"/>
              </a:ext>
            </a:extLst>
          </p:cNvPr>
          <p:cNvSpPr>
            <a:spLocks noGrp="1"/>
          </p:cNvSpPr>
          <p:nvPr>
            <p:ph idx="1" hasCustomPrompt="1"/>
          </p:nvPr>
        </p:nvSpPr>
        <p:spPr>
          <a:xfrm>
            <a:off x="2309262" y="2791257"/>
            <a:ext cx="8897471" cy="3016904"/>
          </a:xfrm>
        </p:spPr>
        <p:txBody>
          <a:bodyPr>
            <a:normAutofit/>
          </a:bodyPr>
          <a:lstStyle/>
          <a:p>
            <a:pPr marL="0" indent="0">
              <a:buNone/>
            </a:pPr>
            <a:r>
              <a:rPr lang="en-US" sz="2800" kern="1200" dirty="0">
                <a:solidFill>
                  <a:schemeClr val="bg1"/>
                </a:solidFill>
                <a:effectLst/>
                <a:latin typeface="Montserrat" pitchFamily="2" charset="77"/>
              </a:rPr>
              <a:t>Text Here</a:t>
            </a:r>
            <a:br>
              <a:rPr lang="en-US" sz="2800" i="1" kern="1200" dirty="0">
                <a:solidFill>
                  <a:schemeClr val="bg1"/>
                </a:solidFill>
                <a:effectLst/>
                <a:latin typeface="Montserrat" pitchFamily="2" charset="77"/>
              </a:rPr>
            </a:br>
            <a:r>
              <a:rPr lang="en-US" sz="2800" b="1" kern="1200" dirty="0">
                <a:solidFill>
                  <a:schemeClr val="bg1"/>
                </a:solidFill>
                <a:effectLst/>
                <a:latin typeface="Montserrat" pitchFamily="2" charset="77"/>
              </a:rPr>
              <a:t> </a:t>
            </a:r>
            <a:br>
              <a:rPr lang="en-US" sz="2800" i="1" kern="1200" dirty="0">
                <a:solidFill>
                  <a:schemeClr val="bg1"/>
                </a:solidFill>
                <a:effectLst/>
                <a:latin typeface="Montserrat" pitchFamily="2" charset="77"/>
              </a:rPr>
            </a:br>
            <a:endParaRPr lang="en-US" dirty="0">
              <a:solidFill>
                <a:schemeClr val="bg1"/>
              </a:solidFill>
            </a:endParaRPr>
          </a:p>
        </p:txBody>
      </p:sp>
    </p:spTree>
    <p:extLst>
      <p:ext uri="{BB962C8B-B14F-4D97-AF65-F5344CB8AC3E}">
        <p14:creationId xmlns:p14="http://schemas.microsoft.com/office/powerpoint/2010/main" val="1383179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CA19FC-9504-8978-9F71-A4EC6EFB7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7135" y="5791200"/>
            <a:ext cx="3075265" cy="558124"/>
          </a:xfrm>
          <a:prstGeom prst="rect">
            <a:avLst/>
          </a:prstGeom>
        </p:spPr>
      </p:pic>
      <p:pic>
        <p:nvPicPr>
          <p:cNvPr id="3" name="Picture 2">
            <a:extLst>
              <a:ext uri="{FF2B5EF4-FFF2-40B4-BE49-F238E27FC236}">
                <a16:creationId xmlns:a16="http://schemas.microsoft.com/office/drawing/2014/main" id="{46F3D9D3-030B-367A-F2BA-8AB96A9F71DB}"/>
              </a:ext>
            </a:extLst>
          </p:cNvPr>
          <p:cNvPicPr>
            <a:picLocks noChangeAspect="1"/>
          </p:cNvPicPr>
          <p:nvPr userDrawn="1"/>
        </p:nvPicPr>
        <p:blipFill rotWithShape="1">
          <a:blip r:embed="rId3"/>
          <a:srcRect t="19996" r="14001" b="19996"/>
          <a:stretch/>
        </p:blipFill>
        <p:spPr>
          <a:xfrm>
            <a:off x="-1" y="0"/>
            <a:ext cx="8908353" cy="4141694"/>
          </a:xfrm>
          <a:prstGeom prst="rect">
            <a:avLst/>
          </a:prstGeom>
        </p:spPr>
      </p:pic>
      <p:sp>
        <p:nvSpPr>
          <p:cNvPr id="9" name="Picture Placeholder 8">
            <a:extLst>
              <a:ext uri="{FF2B5EF4-FFF2-40B4-BE49-F238E27FC236}">
                <a16:creationId xmlns:a16="http://schemas.microsoft.com/office/drawing/2014/main" id="{2DF1B9D5-BC0F-0EB2-16C3-8BD3A524AAAC}"/>
              </a:ext>
            </a:extLst>
          </p:cNvPr>
          <p:cNvSpPr>
            <a:spLocks noGrp="1"/>
          </p:cNvSpPr>
          <p:nvPr>
            <p:ph type="pic" sz="quarter" idx="10"/>
          </p:nvPr>
        </p:nvSpPr>
        <p:spPr>
          <a:xfrm>
            <a:off x="0" y="0"/>
            <a:ext cx="8908351" cy="4141694"/>
          </a:xfrm>
        </p:spPr>
        <p:txBody>
          <a:bodyPr/>
          <a:lstStyle/>
          <a:p>
            <a:r>
              <a:rPr lang="en-US"/>
              <a:t>Click icon to add picture</a:t>
            </a:r>
          </a:p>
        </p:txBody>
      </p:sp>
      <p:sp>
        <p:nvSpPr>
          <p:cNvPr id="5" name="Rectangle 4">
            <a:extLst>
              <a:ext uri="{FF2B5EF4-FFF2-40B4-BE49-F238E27FC236}">
                <a16:creationId xmlns:a16="http://schemas.microsoft.com/office/drawing/2014/main" id="{AF1915E1-6A1E-968B-DD64-E180791D073F}"/>
              </a:ext>
            </a:extLst>
          </p:cNvPr>
          <p:cNvSpPr/>
          <p:nvPr userDrawn="1"/>
        </p:nvSpPr>
        <p:spPr>
          <a:xfrm>
            <a:off x="1833283" y="2395959"/>
            <a:ext cx="10358717" cy="31301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72E0709-43AB-1090-918E-7F5F38E35847}"/>
              </a:ext>
            </a:extLst>
          </p:cNvPr>
          <p:cNvSpPr txBox="1"/>
          <p:nvPr userDrawn="1"/>
        </p:nvSpPr>
        <p:spPr>
          <a:xfrm>
            <a:off x="609600" y="611567"/>
            <a:ext cx="5065058" cy="923330"/>
          </a:xfrm>
          <a:prstGeom prst="rect">
            <a:avLst/>
          </a:prstGeom>
          <a:noFill/>
        </p:spPr>
        <p:txBody>
          <a:bodyPr wrap="square">
            <a:spAutoFit/>
          </a:bodyPr>
          <a:lstStyle/>
          <a:p>
            <a:r>
              <a:rPr lang="en-US" sz="5400" b="1" i="1" kern="1200" dirty="0">
                <a:solidFill>
                  <a:schemeClr val="bg1"/>
                </a:solidFill>
                <a:effectLst/>
                <a:latin typeface="Montserrat" pitchFamily="2" charset="77"/>
              </a:rPr>
              <a:t>Title</a:t>
            </a:r>
            <a:endParaRPr lang="en-US" sz="5400" i="1" dirty="0">
              <a:solidFill>
                <a:schemeClr val="bg1"/>
              </a:solidFill>
            </a:endParaRPr>
          </a:p>
        </p:txBody>
      </p:sp>
      <p:sp>
        <p:nvSpPr>
          <p:cNvPr id="10" name="Content Placeholder 2">
            <a:extLst>
              <a:ext uri="{FF2B5EF4-FFF2-40B4-BE49-F238E27FC236}">
                <a16:creationId xmlns:a16="http://schemas.microsoft.com/office/drawing/2014/main" id="{38F1D5E3-91E9-0229-4A33-01D005244638}"/>
              </a:ext>
            </a:extLst>
          </p:cNvPr>
          <p:cNvSpPr>
            <a:spLocks noGrp="1"/>
          </p:cNvSpPr>
          <p:nvPr>
            <p:ph idx="1" hasCustomPrompt="1"/>
          </p:nvPr>
        </p:nvSpPr>
        <p:spPr>
          <a:xfrm>
            <a:off x="2309262" y="2791257"/>
            <a:ext cx="8897471" cy="3016904"/>
          </a:xfrm>
        </p:spPr>
        <p:txBody>
          <a:bodyPr>
            <a:normAutofit/>
          </a:bodyPr>
          <a:lstStyle/>
          <a:p>
            <a:pPr marL="0" indent="0">
              <a:buNone/>
            </a:pPr>
            <a:r>
              <a:rPr lang="en-US" sz="2800" kern="1200" dirty="0">
                <a:solidFill>
                  <a:schemeClr val="bg1"/>
                </a:solidFill>
                <a:effectLst/>
                <a:latin typeface="Montserrat" pitchFamily="2" charset="77"/>
              </a:rPr>
              <a:t>Text Here</a:t>
            </a:r>
            <a:br>
              <a:rPr lang="en-US" sz="2800" i="1" kern="1200" dirty="0">
                <a:solidFill>
                  <a:schemeClr val="bg1"/>
                </a:solidFill>
                <a:effectLst/>
                <a:latin typeface="Montserrat" pitchFamily="2" charset="77"/>
              </a:rPr>
            </a:br>
            <a:r>
              <a:rPr lang="en-US" sz="2800" b="1" kern="1200" dirty="0">
                <a:solidFill>
                  <a:schemeClr val="bg1"/>
                </a:solidFill>
                <a:effectLst/>
                <a:latin typeface="Montserrat" pitchFamily="2" charset="77"/>
              </a:rPr>
              <a:t> </a:t>
            </a:r>
            <a:br>
              <a:rPr lang="en-US" sz="2800" i="1" kern="1200" dirty="0">
                <a:solidFill>
                  <a:schemeClr val="bg1"/>
                </a:solidFill>
                <a:effectLst/>
                <a:latin typeface="Montserrat" pitchFamily="2" charset="77"/>
              </a:rPr>
            </a:br>
            <a:endParaRPr lang="en-US" dirty="0">
              <a:solidFill>
                <a:schemeClr val="bg1"/>
              </a:solidFill>
            </a:endParaRPr>
          </a:p>
        </p:txBody>
      </p:sp>
    </p:spTree>
    <p:extLst>
      <p:ext uri="{BB962C8B-B14F-4D97-AF65-F5344CB8AC3E}">
        <p14:creationId xmlns:p14="http://schemas.microsoft.com/office/powerpoint/2010/main" val="1434795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CA19FC-9504-8978-9F71-A4EC6EFB7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7135" y="5791200"/>
            <a:ext cx="3075265" cy="558124"/>
          </a:xfrm>
          <a:prstGeom prst="rect">
            <a:avLst/>
          </a:prstGeom>
        </p:spPr>
      </p:pic>
      <p:pic>
        <p:nvPicPr>
          <p:cNvPr id="3" name="Picture 2">
            <a:extLst>
              <a:ext uri="{FF2B5EF4-FFF2-40B4-BE49-F238E27FC236}">
                <a16:creationId xmlns:a16="http://schemas.microsoft.com/office/drawing/2014/main" id="{46F3D9D3-030B-367A-F2BA-8AB96A9F71DB}"/>
              </a:ext>
            </a:extLst>
          </p:cNvPr>
          <p:cNvPicPr>
            <a:picLocks noChangeAspect="1"/>
          </p:cNvPicPr>
          <p:nvPr userDrawn="1"/>
        </p:nvPicPr>
        <p:blipFill rotWithShape="1">
          <a:blip r:embed="rId3"/>
          <a:srcRect t="23596" r="9996" b="13600"/>
          <a:stretch/>
        </p:blipFill>
        <p:spPr>
          <a:xfrm>
            <a:off x="-1" y="0"/>
            <a:ext cx="8908353" cy="4141694"/>
          </a:xfrm>
          <a:prstGeom prst="rect">
            <a:avLst/>
          </a:prstGeom>
        </p:spPr>
      </p:pic>
      <p:sp>
        <p:nvSpPr>
          <p:cNvPr id="9" name="Picture Placeholder 8">
            <a:extLst>
              <a:ext uri="{FF2B5EF4-FFF2-40B4-BE49-F238E27FC236}">
                <a16:creationId xmlns:a16="http://schemas.microsoft.com/office/drawing/2014/main" id="{2DF1B9D5-BC0F-0EB2-16C3-8BD3A524AAAC}"/>
              </a:ext>
            </a:extLst>
          </p:cNvPr>
          <p:cNvSpPr>
            <a:spLocks noGrp="1"/>
          </p:cNvSpPr>
          <p:nvPr>
            <p:ph type="pic" sz="quarter" idx="10"/>
          </p:nvPr>
        </p:nvSpPr>
        <p:spPr>
          <a:xfrm>
            <a:off x="0" y="0"/>
            <a:ext cx="8908351" cy="4141694"/>
          </a:xfrm>
        </p:spPr>
        <p:txBody>
          <a:bodyPr/>
          <a:lstStyle/>
          <a:p>
            <a:r>
              <a:rPr lang="en-US"/>
              <a:t>Click icon to add picture</a:t>
            </a:r>
          </a:p>
        </p:txBody>
      </p:sp>
      <p:sp>
        <p:nvSpPr>
          <p:cNvPr id="5" name="Rectangle 4">
            <a:extLst>
              <a:ext uri="{FF2B5EF4-FFF2-40B4-BE49-F238E27FC236}">
                <a16:creationId xmlns:a16="http://schemas.microsoft.com/office/drawing/2014/main" id="{AF1915E1-6A1E-968B-DD64-E180791D073F}"/>
              </a:ext>
            </a:extLst>
          </p:cNvPr>
          <p:cNvSpPr/>
          <p:nvPr userDrawn="1"/>
        </p:nvSpPr>
        <p:spPr>
          <a:xfrm>
            <a:off x="1833283" y="2395959"/>
            <a:ext cx="10358717" cy="3130199"/>
          </a:xfrm>
          <a:prstGeom prst="rect">
            <a:avLst/>
          </a:prstGeom>
          <a:solidFill>
            <a:srgbClr val="277C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72E0709-43AB-1090-918E-7F5F38E35847}"/>
              </a:ext>
            </a:extLst>
          </p:cNvPr>
          <p:cNvSpPr txBox="1"/>
          <p:nvPr userDrawn="1"/>
        </p:nvSpPr>
        <p:spPr>
          <a:xfrm>
            <a:off x="609600" y="611567"/>
            <a:ext cx="5065058" cy="923330"/>
          </a:xfrm>
          <a:prstGeom prst="rect">
            <a:avLst/>
          </a:prstGeom>
          <a:noFill/>
        </p:spPr>
        <p:txBody>
          <a:bodyPr wrap="square">
            <a:spAutoFit/>
          </a:bodyPr>
          <a:lstStyle/>
          <a:p>
            <a:r>
              <a:rPr lang="en-US" sz="5400" b="1" i="1" kern="1200" dirty="0">
                <a:solidFill>
                  <a:schemeClr val="bg1"/>
                </a:solidFill>
                <a:effectLst/>
                <a:latin typeface="Montserrat" pitchFamily="2" charset="77"/>
              </a:rPr>
              <a:t>Title</a:t>
            </a:r>
            <a:endParaRPr lang="en-US" sz="5400" i="1" dirty="0">
              <a:solidFill>
                <a:schemeClr val="bg1"/>
              </a:solidFill>
            </a:endParaRPr>
          </a:p>
        </p:txBody>
      </p:sp>
      <p:sp>
        <p:nvSpPr>
          <p:cNvPr id="10" name="Content Placeholder 2">
            <a:extLst>
              <a:ext uri="{FF2B5EF4-FFF2-40B4-BE49-F238E27FC236}">
                <a16:creationId xmlns:a16="http://schemas.microsoft.com/office/drawing/2014/main" id="{38F1D5E3-91E9-0229-4A33-01D005244638}"/>
              </a:ext>
            </a:extLst>
          </p:cNvPr>
          <p:cNvSpPr>
            <a:spLocks noGrp="1"/>
          </p:cNvSpPr>
          <p:nvPr>
            <p:ph idx="1" hasCustomPrompt="1"/>
          </p:nvPr>
        </p:nvSpPr>
        <p:spPr>
          <a:xfrm>
            <a:off x="2309262" y="2791257"/>
            <a:ext cx="8897471" cy="3016904"/>
          </a:xfrm>
        </p:spPr>
        <p:txBody>
          <a:bodyPr>
            <a:normAutofit/>
          </a:bodyPr>
          <a:lstStyle/>
          <a:p>
            <a:pPr marL="0" indent="0">
              <a:buNone/>
            </a:pPr>
            <a:r>
              <a:rPr lang="en-US" sz="2800" kern="1200" dirty="0">
                <a:solidFill>
                  <a:schemeClr val="bg1"/>
                </a:solidFill>
                <a:effectLst/>
                <a:latin typeface="Montserrat" pitchFamily="2" charset="77"/>
              </a:rPr>
              <a:t>Text Here</a:t>
            </a:r>
            <a:br>
              <a:rPr lang="en-US" sz="2800" i="1" kern="1200" dirty="0">
                <a:solidFill>
                  <a:schemeClr val="bg1"/>
                </a:solidFill>
                <a:effectLst/>
                <a:latin typeface="Montserrat" pitchFamily="2" charset="77"/>
              </a:rPr>
            </a:br>
            <a:r>
              <a:rPr lang="en-US" sz="2800" b="1" kern="1200" dirty="0">
                <a:solidFill>
                  <a:schemeClr val="bg1"/>
                </a:solidFill>
                <a:effectLst/>
                <a:latin typeface="Montserrat" pitchFamily="2" charset="77"/>
              </a:rPr>
              <a:t> </a:t>
            </a:r>
            <a:br>
              <a:rPr lang="en-US" sz="2800" i="1" kern="1200" dirty="0">
                <a:solidFill>
                  <a:schemeClr val="bg1"/>
                </a:solidFill>
                <a:effectLst/>
                <a:latin typeface="Montserrat" pitchFamily="2" charset="77"/>
              </a:rPr>
            </a:br>
            <a:endParaRPr lang="en-US" dirty="0">
              <a:solidFill>
                <a:schemeClr val="bg1"/>
              </a:solidFill>
            </a:endParaRPr>
          </a:p>
        </p:txBody>
      </p:sp>
    </p:spTree>
    <p:extLst>
      <p:ext uri="{BB962C8B-B14F-4D97-AF65-F5344CB8AC3E}">
        <p14:creationId xmlns:p14="http://schemas.microsoft.com/office/powerpoint/2010/main" val="349652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10AB8A-B8B8-BCA0-A9D5-95372B6CA6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8442" y="1"/>
            <a:ext cx="10323558" cy="6878437"/>
          </a:xfrm>
          <a:prstGeom prst="rect">
            <a:avLst/>
          </a:prstGeom>
          <a:solidFill>
            <a:srgbClr val="277C4A"/>
          </a:solidFill>
        </p:spPr>
      </p:pic>
      <p:sp>
        <p:nvSpPr>
          <p:cNvPr id="10" name="Rectangle 9">
            <a:extLst>
              <a:ext uri="{FF2B5EF4-FFF2-40B4-BE49-F238E27FC236}">
                <a16:creationId xmlns:a16="http://schemas.microsoft.com/office/drawing/2014/main" id="{3C12CB66-487D-985B-754B-C91AC30B4809}"/>
              </a:ext>
            </a:extLst>
          </p:cNvPr>
          <p:cNvSpPr/>
          <p:nvPr userDrawn="1"/>
        </p:nvSpPr>
        <p:spPr>
          <a:xfrm>
            <a:off x="0" y="0"/>
            <a:ext cx="2716306" cy="6858000"/>
          </a:xfrm>
          <a:prstGeom prst="rect">
            <a:avLst/>
          </a:prstGeom>
          <a:solidFill>
            <a:srgbClr val="277C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7E2BE24-A495-193C-0111-FCDCC3A3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143" y="4725655"/>
            <a:ext cx="6249145" cy="1428376"/>
          </a:xfrm>
          <a:prstGeom prst="rect">
            <a:avLst/>
          </a:prstGeom>
        </p:spPr>
      </p:pic>
    </p:spTree>
    <p:extLst>
      <p:ext uri="{BB962C8B-B14F-4D97-AF65-F5344CB8AC3E}">
        <p14:creationId xmlns:p14="http://schemas.microsoft.com/office/powerpoint/2010/main" val="3772487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F30A5-DDA4-ADF8-1358-C9653B361676}"/>
              </a:ext>
            </a:extLst>
          </p:cNvPr>
          <p:cNvSpPr>
            <a:spLocks noGrp="1"/>
          </p:cNvSpPr>
          <p:nvPr>
            <p:ph type="title" hasCustomPrompt="1"/>
          </p:nvPr>
        </p:nvSpPr>
        <p:spPr>
          <a:xfrm>
            <a:off x="609600" y="534091"/>
            <a:ext cx="7363326" cy="1325563"/>
          </a:xfrm>
        </p:spPr>
        <p:txBody>
          <a:bodyPr/>
          <a:lstStyle>
            <a:lvl1pPr>
              <a:defRPr>
                <a:solidFill>
                  <a:schemeClr val="accent5"/>
                </a:solidFill>
              </a:defRPr>
            </a:lvl1pPr>
          </a:lstStyle>
          <a:p>
            <a:r>
              <a:rPr lang="en-US" sz="4400" b="1" kern="1200" dirty="0">
                <a:solidFill>
                  <a:schemeClr val="accent5"/>
                </a:solidFill>
                <a:effectLst/>
                <a:latin typeface="Montserrat" pitchFamily="2" charset="77"/>
              </a:rPr>
              <a:t>Title</a:t>
            </a:r>
            <a:endParaRPr lang="en-US" dirty="0">
              <a:solidFill>
                <a:srgbClr val="F0AA35"/>
              </a:solidFill>
            </a:endParaRPr>
          </a:p>
        </p:txBody>
      </p:sp>
      <p:sp>
        <p:nvSpPr>
          <p:cNvPr id="3" name="Content Placeholder 2">
            <a:extLst>
              <a:ext uri="{FF2B5EF4-FFF2-40B4-BE49-F238E27FC236}">
                <a16:creationId xmlns:a16="http://schemas.microsoft.com/office/drawing/2014/main" id="{103BDFBF-AF45-18FD-482B-A28440F97F3E}"/>
              </a:ext>
            </a:extLst>
          </p:cNvPr>
          <p:cNvSpPr>
            <a:spLocks noGrp="1"/>
          </p:cNvSpPr>
          <p:nvPr>
            <p:ph idx="1" hasCustomPrompt="1"/>
          </p:nvPr>
        </p:nvSpPr>
        <p:spPr>
          <a:xfrm>
            <a:off x="609600" y="2256183"/>
            <a:ext cx="7363326" cy="3453641"/>
          </a:xfrm>
        </p:spPr>
        <p:txBody>
          <a:bodyPr/>
          <a:lstStyle/>
          <a:p>
            <a:pPr marL="0" indent="0">
              <a:lnSpc>
                <a:spcPct val="150000"/>
              </a:lnSpc>
              <a:buNone/>
            </a:pPr>
            <a:r>
              <a:rPr lang="en-US" sz="2800" b="1" kern="1200" dirty="0">
                <a:solidFill>
                  <a:schemeClr val="tx1">
                    <a:lumMod val="75000"/>
                  </a:schemeClr>
                </a:solidFill>
                <a:effectLst/>
                <a:latin typeface="Montserrat" pitchFamily="2" charset="77"/>
              </a:rPr>
              <a:t>Text</a:t>
            </a:r>
            <a:br>
              <a:rPr lang="en-US" sz="2800" i="1" kern="1200" dirty="0">
                <a:solidFill>
                  <a:schemeClr val="tx1">
                    <a:lumMod val="75000"/>
                  </a:schemeClr>
                </a:solidFill>
                <a:effectLst/>
                <a:latin typeface="Montserrat" pitchFamily="2" charset="77"/>
              </a:rPr>
            </a:br>
            <a:endParaRPr lang="en-US" dirty="0">
              <a:solidFill>
                <a:schemeClr val="tx1">
                  <a:lumMod val="75000"/>
                </a:schemeClr>
              </a:solidFill>
            </a:endParaRPr>
          </a:p>
        </p:txBody>
      </p:sp>
      <p:sp>
        <p:nvSpPr>
          <p:cNvPr id="4" name="Rectangle 3">
            <a:extLst>
              <a:ext uri="{FF2B5EF4-FFF2-40B4-BE49-F238E27FC236}">
                <a16:creationId xmlns:a16="http://schemas.microsoft.com/office/drawing/2014/main" id="{01745BFD-99C5-E464-458D-5667CB5056F8}"/>
              </a:ext>
            </a:extLst>
          </p:cNvPr>
          <p:cNvSpPr/>
          <p:nvPr userDrawn="1"/>
        </p:nvSpPr>
        <p:spPr>
          <a:xfrm rot="16200000">
            <a:off x="5427144" y="1556281"/>
            <a:ext cx="9417015" cy="324015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91A751F-2B82-9014-4A8A-324631A0B1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40086" y="5890514"/>
            <a:ext cx="2558321" cy="584760"/>
          </a:xfrm>
          <a:prstGeom prst="rect">
            <a:avLst/>
          </a:prstGeom>
        </p:spPr>
      </p:pic>
    </p:spTree>
    <p:extLst>
      <p:ext uri="{BB962C8B-B14F-4D97-AF65-F5344CB8AC3E}">
        <p14:creationId xmlns:p14="http://schemas.microsoft.com/office/powerpoint/2010/main" val="35477434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3BDFBF-AF45-18FD-482B-A28440F97F3E}"/>
              </a:ext>
            </a:extLst>
          </p:cNvPr>
          <p:cNvSpPr>
            <a:spLocks noGrp="1"/>
          </p:cNvSpPr>
          <p:nvPr>
            <p:ph idx="1" hasCustomPrompt="1"/>
          </p:nvPr>
        </p:nvSpPr>
        <p:spPr>
          <a:xfrm>
            <a:off x="609600" y="2256183"/>
            <a:ext cx="7363326" cy="3453641"/>
          </a:xfrm>
        </p:spPr>
        <p:txBody>
          <a:bodyPr/>
          <a:lstStyle/>
          <a:p>
            <a:pPr marL="0" indent="0">
              <a:lnSpc>
                <a:spcPct val="150000"/>
              </a:lnSpc>
              <a:buNone/>
            </a:pPr>
            <a:r>
              <a:rPr lang="en-US" sz="2800" b="1" kern="1200" dirty="0">
                <a:solidFill>
                  <a:schemeClr val="tx1">
                    <a:lumMod val="75000"/>
                  </a:schemeClr>
                </a:solidFill>
                <a:effectLst/>
                <a:latin typeface="Montserrat" pitchFamily="2" charset="77"/>
              </a:rPr>
              <a:t>Text</a:t>
            </a:r>
            <a:br>
              <a:rPr lang="en-US" sz="2800" i="1" kern="1200" dirty="0">
                <a:solidFill>
                  <a:schemeClr val="tx1">
                    <a:lumMod val="75000"/>
                  </a:schemeClr>
                </a:solidFill>
                <a:effectLst/>
                <a:latin typeface="Montserrat" pitchFamily="2" charset="77"/>
              </a:rPr>
            </a:br>
            <a:endParaRPr lang="en-US" dirty="0">
              <a:solidFill>
                <a:schemeClr val="tx1">
                  <a:lumMod val="75000"/>
                </a:schemeClr>
              </a:solidFill>
            </a:endParaRPr>
          </a:p>
        </p:txBody>
      </p:sp>
      <p:sp>
        <p:nvSpPr>
          <p:cNvPr id="4" name="Rectangle 3">
            <a:extLst>
              <a:ext uri="{FF2B5EF4-FFF2-40B4-BE49-F238E27FC236}">
                <a16:creationId xmlns:a16="http://schemas.microsoft.com/office/drawing/2014/main" id="{01745BFD-99C5-E464-458D-5667CB5056F8}"/>
              </a:ext>
            </a:extLst>
          </p:cNvPr>
          <p:cNvSpPr/>
          <p:nvPr userDrawn="1"/>
        </p:nvSpPr>
        <p:spPr>
          <a:xfrm rot="16200000">
            <a:off x="5427144" y="1556281"/>
            <a:ext cx="9417015" cy="324015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91A751F-2B82-9014-4A8A-324631A0B1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40086" y="5890514"/>
            <a:ext cx="2558321" cy="584760"/>
          </a:xfrm>
          <a:prstGeom prst="rect">
            <a:avLst/>
          </a:prstGeom>
        </p:spPr>
      </p:pic>
      <p:sp>
        <p:nvSpPr>
          <p:cNvPr id="8" name="Title 7">
            <a:extLst>
              <a:ext uri="{FF2B5EF4-FFF2-40B4-BE49-F238E27FC236}">
                <a16:creationId xmlns:a16="http://schemas.microsoft.com/office/drawing/2014/main" id="{F4F0414B-76DB-072D-ED42-5436D638BE78}"/>
              </a:ext>
            </a:extLst>
          </p:cNvPr>
          <p:cNvSpPr>
            <a:spLocks noGrp="1"/>
          </p:cNvSpPr>
          <p:nvPr>
            <p:ph type="title" hasCustomPrompt="1"/>
          </p:nvPr>
        </p:nvSpPr>
        <p:spPr>
          <a:xfrm>
            <a:off x="609600" y="485394"/>
            <a:ext cx="7363326" cy="1325563"/>
          </a:xfrm>
        </p:spPr>
        <p:txBody>
          <a:bodyPr/>
          <a:lstStyle>
            <a:lvl1pPr>
              <a:defRPr>
                <a:solidFill>
                  <a:schemeClr val="accent3"/>
                </a:solidFill>
              </a:defRPr>
            </a:lvl1pPr>
          </a:lstStyle>
          <a:p>
            <a:r>
              <a:rPr lang="en-US" dirty="0"/>
              <a:t>Title</a:t>
            </a:r>
          </a:p>
        </p:txBody>
      </p:sp>
    </p:spTree>
    <p:extLst>
      <p:ext uri="{BB962C8B-B14F-4D97-AF65-F5344CB8AC3E}">
        <p14:creationId xmlns:p14="http://schemas.microsoft.com/office/powerpoint/2010/main" val="1235707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3BDFBF-AF45-18FD-482B-A28440F97F3E}"/>
              </a:ext>
            </a:extLst>
          </p:cNvPr>
          <p:cNvSpPr>
            <a:spLocks noGrp="1"/>
          </p:cNvSpPr>
          <p:nvPr>
            <p:ph idx="1" hasCustomPrompt="1"/>
          </p:nvPr>
        </p:nvSpPr>
        <p:spPr>
          <a:xfrm>
            <a:off x="609600" y="2256183"/>
            <a:ext cx="7363326" cy="3453641"/>
          </a:xfrm>
        </p:spPr>
        <p:txBody>
          <a:bodyPr/>
          <a:lstStyle/>
          <a:p>
            <a:pPr marL="0" indent="0">
              <a:lnSpc>
                <a:spcPct val="150000"/>
              </a:lnSpc>
              <a:buNone/>
            </a:pPr>
            <a:r>
              <a:rPr lang="en-US" sz="2800" b="1" kern="1200" dirty="0">
                <a:solidFill>
                  <a:schemeClr val="tx1">
                    <a:lumMod val="75000"/>
                  </a:schemeClr>
                </a:solidFill>
                <a:effectLst/>
                <a:latin typeface="Montserrat" pitchFamily="2" charset="77"/>
              </a:rPr>
              <a:t>Text</a:t>
            </a:r>
            <a:br>
              <a:rPr lang="en-US" sz="2800" i="1" kern="1200" dirty="0">
                <a:solidFill>
                  <a:schemeClr val="tx1">
                    <a:lumMod val="75000"/>
                  </a:schemeClr>
                </a:solidFill>
                <a:effectLst/>
                <a:latin typeface="Montserrat" pitchFamily="2" charset="77"/>
              </a:rPr>
            </a:br>
            <a:endParaRPr lang="en-US" dirty="0">
              <a:solidFill>
                <a:schemeClr val="tx1">
                  <a:lumMod val="75000"/>
                </a:schemeClr>
              </a:solidFill>
            </a:endParaRPr>
          </a:p>
        </p:txBody>
      </p:sp>
      <p:sp>
        <p:nvSpPr>
          <p:cNvPr id="4" name="Rectangle 3">
            <a:extLst>
              <a:ext uri="{FF2B5EF4-FFF2-40B4-BE49-F238E27FC236}">
                <a16:creationId xmlns:a16="http://schemas.microsoft.com/office/drawing/2014/main" id="{01745BFD-99C5-E464-458D-5667CB5056F8}"/>
              </a:ext>
            </a:extLst>
          </p:cNvPr>
          <p:cNvSpPr/>
          <p:nvPr userDrawn="1"/>
        </p:nvSpPr>
        <p:spPr>
          <a:xfrm rot="16200000">
            <a:off x="5427144" y="1556281"/>
            <a:ext cx="9417015" cy="3240157"/>
          </a:xfrm>
          <a:prstGeom prst="rect">
            <a:avLst/>
          </a:prstGeom>
          <a:solidFill>
            <a:srgbClr val="EC7B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91A751F-2B82-9014-4A8A-324631A0B1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40086" y="5890514"/>
            <a:ext cx="2558321" cy="584760"/>
          </a:xfrm>
          <a:prstGeom prst="rect">
            <a:avLst/>
          </a:prstGeom>
        </p:spPr>
      </p:pic>
      <p:sp>
        <p:nvSpPr>
          <p:cNvPr id="8" name="Title 7">
            <a:extLst>
              <a:ext uri="{FF2B5EF4-FFF2-40B4-BE49-F238E27FC236}">
                <a16:creationId xmlns:a16="http://schemas.microsoft.com/office/drawing/2014/main" id="{F4F0414B-76DB-072D-ED42-5436D638BE78}"/>
              </a:ext>
            </a:extLst>
          </p:cNvPr>
          <p:cNvSpPr>
            <a:spLocks noGrp="1"/>
          </p:cNvSpPr>
          <p:nvPr>
            <p:ph type="title" hasCustomPrompt="1"/>
          </p:nvPr>
        </p:nvSpPr>
        <p:spPr>
          <a:xfrm>
            <a:off x="609600" y="485394"/>
            <a:ext cx="7363326" cy="1325563"/>
          </a:xfrm>
        </p:spPr>
        <p:txBody>
          <a:bodyPr/>
          <a:lstStyle>
            <a:lvl1pPr>
              <a:defRPr>
                <a:solidFill>
                  <a:srgbClr val="EC7B38"/>
                </a:solidFill>
              </a:defRPr>
            </a:lvl1pPr>
          </a:lstStyle>
          <a:p>
            <a:r>
              <a:rPr lang="en-US" dirty="0"/>
              <a:t>Title</a:t>
            </a:r>
          </a:p>
        </p:txBody>
      </p:sp>
    </p:spTree>
    <p:extLst>
      <p:ext uri="{BB962C8B-B14F-4D97-AF65-F5344CB8AC3E}">
        <p14:creationId xmlns:p14="http://schemas.microsoft.com/office/powerpoint/2010/main" val="604190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F30A5-DDA4-ADF8-1358-C9653B361676}"/>
              </a:ext>
            </a:extLst>
          </p:cNvPr>
          <p:cNvSpPr>
            <a:spLocks noGrp="1"/>
          </p:cNvSpPr>
          <p:nvPr>
            <p:ph type="title" hasCustomPrompt="1"/>
          </p:nvPr>
        </p:nvSpPr>
        <p:spPr>
          <a:xfrm>
            <a:off x="609600" y="534091"/>
            <a:ext cx="7363326" cy="1325563"/>
          </a:xfrm>
        </p:spPr>
        <p:txBody>
          <a:bodyPr/>
          <a:lstStyle/>
          <a:p>
            <a:r>
              <a:rPr lang="en-US" sz="4400" b="1" kern="1200" dirty="0">
                <a:solidFill>
                  <a:srgbClr val="F0AA35"/>
                </a:solidFill>
                <a:effectLst/>
                <a:latin typeface="Montserrat" pitchFamily="2" charset="77"/>
              </a:rPr>
              <a:t>Title</a:t>
            </a:r>
            <a:endParaRPr lang="en-US" dirty="0">
              <a:solidFill>
                <a:srgbClr val="F0AA35"/>
              </a:solidFill>
            </a:endParaRPr>
          </a:p>
        </p:txBody>
      </p:sp>
      <p:sp>
        <p:nvSpPr>
          <p:cNvPr id="3" name="Content Placeholder 2">
            <a:extLst>
              <a:ext uri="{FF2B5EF4-FFF2-40B4-BE49-F238E27FC236}">
                <a16:creationId xmlns:a16="http://schemas.microsoft.com/office/drawing/2014/main" id="{103BDFBF-AF45-18FD-482B-A28440F97F3E}"/>
              </a:ext>
            </a:extLst>
          </p:cNvPr>
          <p:cNvSpPr>
            <a:spLocks noGrp="1"/>
          </p:cNvSpPr>
          <p:nvPr>
            <p:ph idx="1" hasCustomPrompt="1"/>
          </p:nvPr>
        </p:nvSpPr>
        <p:spPr>
          <a:xfrm>
            <a:off x="609600" y="2256183"/>
            <a:ext cx="7363326" cy="3453641"/>
          </a:xfrm>
        </p:spPr>
        <p:txBody>
          <a:bodyPr/>
          <a:lstStyle/>
          <a:p>
            <a:pPr marL="0" indent="0">
              <a:lnSpc>
                <a:spcPct val="150000"/>
              </a:lnSpc>
              <a:buNone/>
            </a:pPr>
            <a:r>
              <a:rPr lang="en-US" sz="2800" b="1" kern="1200" dirty="0">
                <a:solidFill>
                  <a:schemeClr val="tx1">
                    <a:lumMod val="75000"/>
                  </a:schemeClr>
                </a:solidFill>
                <a:effectLst/>
                <a:latin typeface="Montserrat" pitchFamily="2" charset="77"/>
              </a:rPr>
              <a:t>Text</a:t>
            </a:r>
            <a:br>
              <a:rPr lang="en-US" sz="2800" i="1" kern="1200" dirty="0">
                <a:solidFill>
                  <a:schemeClr val="tx1">
                    <a:lumMod val="75000"/>
                  </a:schemeClr>
                </a:solidFill>
                <a:effectLst/>
                <a:latin typeface="Montserrat" pitchFamily="2" charset="77"/>
              </a:rPr>
            </a:br>
            <a:endParaRPr lang="en-US" dirty="0">
              <a:solidFill>
                <a:schemeClr val="tx1">
                  <a:lumMod val="75000"/>
                </a:schemeClr>
              </a:solidFill>
            </a:endParaRPr>
          </a:p>
        </p:txBody>
      </p:sp>
      <p:sp>
        <p:nvSpPr>
          <p:cNvPr id="4" name="Rectangle 3">
            <a:extLst>
              <a:ext uri="{FF2B5EF4-FFF2-40B4-BE49-F238E27FC236}">
                <a16:creationId xmlns:a16="http://schemas.microsoft.com/office/drawing/2014/main" id="{01745BFD-99C5-E464-458D-5667CB5056F8}"/>
              </a:ext>
            </a:extLst>
          </p:cNvPr>
          <p:cNvSpPr/>
          <p:nvPr userDrawn="1"/>
        </p:nvSpPr>
        <p:spPr>
          <a:xfrm rot="16200000">
            <a:off x="5427144" y="1556281"/>
            <a:ext cx="9417015" cy="3240157"/>
          </a:xfrm>
          <a:prstGeom prst="rect">
            <a:avLst/>
          </a:prstGeom>
          <a:solidFill>
            <a:srgbClr val="F0A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91A751F-2B82-9014-4A8A-324631A0B1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40086" y="5890514"/>
            <a:ext cx="2558321" cy="584760"/>
          </a:xfrm>
          <a:prstGeom prst="rect">
            <a:avLst/>
          </a:prstGeom>
        </p:spPr>
      </p:pic>
    </p:spTree>
    <p:extLst>
      <p:ext uri="{BB962C8B-B14F-4D97-AF65-F5344CB8AC3E}">
        <p14:creationId xmlns:p14="http://schemas.microsoft.com/office/powerpoint/2010/main" val="2727055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3BDFBF-AF45-18FD-482B-A28440F97F3E}"/>
              </a:ext>
            </a:extLst>
          </p:cNvPr>
          <p:cNvSpPr>
            <a:spLocks noGrp="1"/>
          </p:cNvSpPr>
          <p:nvPr>
            <p:ph idx="1" hasCustomPrompt="1"/>
          </p:nvPr>
        </p:nvSpPr>
        <p:spPr>
          <a:xfrm>
            <a:off x="609600" y="2256183"/>
            <a:ext cx="7363326" cy="3453641"/>
          </a:xfrm>
        </p:spPr>
        <p:txBody>
          <a:bodyPr/>
          <a:lstStyle/>
          <a:p>
            <a:pPr marL="0" indent="0">
              <a:lnSpc>
                <a:spcPct val="150000"/>
              </a:lnSpc>
              <a:buNone/>
            </a:pPr>
            <a:r>
              <a:rPr lang="en-US" sz="2800" b="1" kern="1200" dirty="0">
                <a:solidFill>
                  <a:schemeClr val="tx1">
                    <a:lumMod val="75000"/>
                  </a:schemeClr>
                </a:solidFill>
                <a:effectLst/>
                <a:latin typeface="Montserrat" pitchFamily="2" charset="77"/>
              </a:rPr>
              <a:t>Text</a:t>
            </a:r>
            <a:br>
              <a:rPr lang="en-US" sz="2800" i="1" kern="1200" dirty="0">
                <a:solidFill>
                  <a:schemeClr val="tx1">
                    <a:lumMod val="75000"/>
                  </a:schemeClr>
                </a:solidFill>
                <a:effectLst/>
                <a:latin typeface="Montserrat" pitchFamily="2" charset="77"/>
              </a:rPr>
            </a:br>
            <a:endParaRPr lang="en-US" dirty="0">
              <a:solidFill>
                <a:schemeClr val="tx1">
                  <a:lumMod val="75000"/>
                </a:schemeClr>
              </a:solidFill>
            </a:endParaRPr>
          </a:p>
        </p:txBody>
      </p:sp>
      <p:sp>
        <p:nvSpPr>
          <p:cNvPr id="4" name="Rectangle 3">
            <a:extLst>
              <a:ext uri="{FF2B5EF4-FFF2-40B4-BE49-F238E27FC236}">
                <a16:creationId xmlns:a16="http://schemas.microsoft.com/office/drawing/2014/main" id="{01745BFD-99C5-E464-458D-5667CB5056F8}"/>
              </a:ext>
            </a:extLst>
          </p:cNvPr>
          <p:cNvSpPr/>
          <p:nvPr userDrawn="1"/>
        </p:nvSpPr>
        <p:spPr>
          <a:xfrm rot="16200000">
            <a:off x="5427144" y="1556281"/>
            <a:ext cx="9417015" cy="3240157"/>
          </a:xfrm>
          <a:prstGeom prst="rect">
            <a:avLst/>
          </a:prstGeom>
          <a:solidFill>
            <a:srgbClr val="277C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91A751F-2B82-9014-4A8A-324631A0B1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40086" y="5890514"/>
            <a:ext cx="2558321" cy="584760"/>
          </a:xfrm>
          <a:prstGeom prst="rect">
            <a:avLst/>
          </a:prstGeom>
        </p:spPr>
      </p:pic>
      <p:sp>
        <p:nvSpPr>
          <p:cNvPr id="8" name="Title 7">
            <a:extLst>
              <a:ext uri="{FF2B5EF4-FFF2-40B4-BE49-F238E27FC236}">
                <a16:creationId xmlns:a16="http://schemas.microsoft.com/office/drawing/2014/main" id="{F4F0414B-76DB-072D-ED42-5436D638BE78}"/>
              </a:ext>
            </a:extLst>
          </p:cNvPr>
          <p:cNvSpPr>
            <a:spLocks noGrp="1"/>
          </p:cNvSpPr>
          <p:nvPr>
            <p:ph type="title" hasCustomPrompt="1"/>
          </p:nvPr>
        </p:nvSpPr>
        <p:spPr>
          <a:xfrm>
            <a:off x="609600" y="485394"/>
            <a:ext cx="7363326" cy="1325563"/>
          </a:xfrm>
        </p:spPr>
        <p:txBody>
          <a:bodyPr/>
          <a:lstStyle>
            <a:lvl1pPr>
              <a:defRPr>
                <a:solidFill>
                  <a:srgbClr val="277C4A"/>
                </a:solidFill>
              </a:defRPr>
            </a:lvl1pPr>
          </a:lstStyle>
          <a:p>
            <a:r>
              <a:rPr lang="en-US" dirty="0"/>
              <a:t>Title</a:t>
            </a:r>
          </a:p>
        </p:txBody>
      </p:sp>
    </p:spTree>
    <p:extLst>
      <p:ext uri="{BB962C8B-B14F-4D97-AF65-F5344CB8AC3E}">
        <p14:creationId xmlns:p14="http://schemas.microsoft.com/office/powerpoint/2010/main" val="3725244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CA19FC-9504-8978-9F71-A4EC6EFB7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7135" y="5791200"/>
            <a:ext cx="3075265" cy="558124"/>
          </a:xfrm>
          <a:prstGeom prst="rect">
            <a:avLst/>
          </a:prstGeom>
        </p:spPr>
      </p:pic>
      <p:sp>
        <p:nvSpPr>
          <p:cNvPr id="2" name="Title 1">
            <a:extLst>
              <a:ext uri="{FF2B5EF4-FFF2-40B4-BE49-F238E27FC236}">
                <a16:creationId xmlns:a16="http://schemas.microsoft.com/office/drawing/2014/main" id="{77273BBB-E07C-6EB8-FEEE-33B813835B18}"/>
              </a:ext>
            </a:extLst>
          </p:cNvPr>
          <p:cNvSpPr>
            <a:spLocks noGrp="1"/>
          </p:cNvSpPr>
          <p:nvPr>
            <p:ph type="title" hasCustomPrompt="1"/>
          </p:nvPr>
        </p:nvSpPr>
        <p:spPr>
          <a:xfrm>
            <a:off x="344138" y="241618"/>
            <a:ext cx="3965579" cy="1269131"/>
          </a:xfrm>
        </p:spPr>
        <p:txBody>
          <a:bodyPr anchor="b">
            <a:normAutofit/>
          </a:bodyPr>
          <a:lstStyle/>
          <a:p>
            <a:pPr algn="r"/>
            <a:r>
              <a:rPr lang="en-US" sz="4800" b="1" dirty="0">
                <a:solidFill>
                  <a:schemeClr val="accent5"/>
                </a:solidFill>
                <a:latin typeface="Montserrat" pitchFamily="2" charset="77"/>
              </a:rPr>
              <a:t>Title </a:t>
            </a:r>
            <a:endParaRPr lang="en-US" sz="3200" b="1" dirty="0">
              <a:latin typeface="Montserrat" pitchFamily="2" charset="77"/>
            </a:endParaRPr>
          </a:p>
        </p:txBody>
      </p:sp>
      <p:sp>
        <p:nvSpPr>
          <p:cNvPr id="3" name="Content Placeholder 2">
            <a:extLst>
              <a:ext uri="{FF2B5EF4-FFF2-40B4-BE49-F238E27FC236}">
                <a16:creationId xmlns:a16="http://schemas.microsoft.com/office/drawing/2014/main" id="{A1188AC3-C0FC-A198-450E-2021EF4CAEFC}"/>
              </a:ext>
            </a:extLst>
          </p:cNvPr>
          <p:cNvSpPr>
            <a:spLocks noGrp="1"/>
          </p:cNvSpPr>
          <p:nvPr>
            <p:ph idx="1" hasCustomPrompt="1"/>
          </p:nvPr>
        </p:nvSpPr>
        <p:spPr>
          <a:xfrm>
            <a:off x="4733367" y="1838684"/>
            <a:ext cx="4702848" cy="3560260"/>
          </a:xfrm>
        </p:spPr>
        <p:txBody>
          <a:bodyPr anchor="ctr">
            <a:normAutofit/>
          </a:bodyPr>
          <a:lstStyle/>
          <a:p>
            <a:r>
              <a:rPr lang="en-US" sz="2400" dirty="0">
                <a:latin typeface="Montserrat Medium" pitchFamily="2" charset="77"/>
              </a:rPr>
              <a:t>Bullet</a:t>
            </a:r>
          </a:p>
          <a:p>
            <a:r>
              <a:rPr lang="en-US" sz="2400" dirty="0">
                <a:latin typeface="Montserrat Medium" pitchFamily="2" charset="77"/>
              </a:rPr>
              <a:t>Bullet</a:t>
            </a:r>
          </a:p>
          <a:p>
            <a:pPr marL="0" indent="0">
              <a:buNone/>
            </a:pPr>
            <a:endParaRPr lang="en-US" sz="2400" dirty="0">
              <a:latin typeface="Montserrat Medium" pitchFamily="2" charset="77"/>
            </a:endParaRPr>
          </a:p>
        </p:txBody>
      </p:sp>
      <p:sp>
        <p:nvSpPr>
          <p:cNvPr id="4" name="Right Triangle 3">
            <a:extLst>
              <a:ext uri="{FF2B5EF4-FFF2-40B4-BE49-F238E27FC236}">
                <a16:creationId xmlns:a16="http://schemas.microsoft.com/office/drawing/2014/main" id="{75CC1CF5-3182-22DF-910C-DCBAE5FE3B18}"/>
              </a:ext>
            </a:extLst>
          </p:cNvPr>
          <p:cNvSpPr/>
          <p:nvPr userDrawn="1"/>
        </p:nvSpPr>
        <p:spPr>
          <a:xfrm>
            <a:off x="0" y="2809043"/>
            <a:ext cx="3657600" cy="4144652"/>
          </a:xfrm>
          <a:prstGeom prst="r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FA994583-3EF6-D60B-F2EF-61C862869B9B}"/>
              </a:ext>
            </a:extLst>
          </p:cNvPr>
          <p:cNvSpPr/>
          <p:nvPr userDrawn="1"/>
        </p:nvSpPr>
        <p:spPr>
          <a:xfrm rot="10800000">
            <a:off x="8534400" y="0"/>
            <a:ext cx="3657600" cy="4144652"/>
          </a:xfrm>
          <a:prstGeom prst="r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E294F81-93F9-6FF8-647A-0B2C08A7A120}"/>
              </a:ext>
            </a:extLst>
          </p:cNvPr>
          <p:cNvSpPr txBox="1">
            <a:spLocks/>
          </p:cNvSpPr>
          <p:nvPr userDrawn="1"/>
        </p:nvSpPr>
        <p:spPr>
          <a:xfrm>
            <a:off x="344138" y="1520724"/>
            <a:ext cx="3965579" cy="171452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200" b="1" dirty="0">
                <a:latin typeface="Montserrat" pitchFamily="2" charset="77"/>
              </a:rPr>
              <a:t>Sub Header</a:t>
            </a:r>
          </a:p>
        </p:txBody>
      </p:sp>
    </p:spTree>
    <p:extLst>
      <p:ext uri="{BB962C8B-B14F-4D97-AF65-F5344CB8AC3E}">
        <p14:creationId xmlns:p14="http://schemas.microsoft.com/office/powerpoint/2010/main" val="24606460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CA19FC-9504-8978-9F71-A4EC6EFB7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7135" y="5791200"/>
            <a:ext cx="3075265" cy="558124"/>
          </a:xfrm>
          <a:prstGeom prst="rect">
            <a:avLst/>
          </a:prstGeom>
        </p:spPr>
      </p:pic>
      <p:sp>
        <p:nvSpPr>
          <p:cNvPr id="2" name="Title 1">
            <a:extLst>
              <a:ext uri="{FF2B5EF4-FFF2-40B4-BE49-F238E27FC236}">
                <a16:creationId xmlns:a16="http://schemas.microsoft.com/office/drawing/2014/main" id="{77273BBB-E07C-6EB8-FEEE-33B813835B18}"/>
              </a:ext>
            </a:extLst>
          </p:cNvPr>
          <p:cNvSpPr>
            <a:spLocks noGrp="1"/>
          </p:cNvSpPr>
          <p:nvPr>
            <p:ph type="title" hasCustomPrompt="1"/>
          </p:nvPr>
        </p:nvSpPr>
        <p:spPr>
          <a:xfrm>
            <a:off x="344138" y="241618"/>
            <a:ext cx="3965579" cy="1269131"/>
          </a:xfrm>
        </p:spPr>
        <p:txBody>
          <a:bodyPr anchor="b">
            <a:normAutofit/>
          </a:bodyPr>
          <a:lstStyle>
            <a:lvl1pPr>
              <a:defRPr>
                <a:solidFill>
                  <a:schemeClr val="accent3"/>
                </a:solidFill>
              </a:defRPr>
            </a:lvl1pPr>
          </a:lstStyle>
          <a:p>
            <a:pPr algn="r"/>
            <a:r>
              <a:rPr lang="en-US" sz="4800" b="1" dirty="0">
                <a:solidFill>
                  <a:schemeClr val="accent3"/>
                </a:solidFill>
                <a:latin typeface="Montserrat" pitchFamily="2" charset="77"/>
              </a:rPr>
              <a:t>Title</a:t>
            </a:r>
            <a:r>
              <a:rPr lang="en-US" sz="4800" b="1" dirty="0">
                <a:solidFill>
                  <a:schemeClr val="accent5"/>
                </a:solidFill>
                <a:latin typeface="Montserrat" pitchFamily="2" charset="77"/>
              </a:rPr>
              <a:t> </a:t>
            </a:r>
            <a:endParaRPr lang="en-US" sz="3200" b="1" dirty="0">
              <a:latin typeface="Montserrat" pitchFamily="2" charset="77"/>
            </a:endParaRPr>
          </a:p>
        </p:txBody>
      </p:sp>
      <p:sp>
        <p:nvSpPr>
          <p:cNvPr id="3" name="Content Placeholder 2">
            <a:extLst>
              <a:ext uri="{FF2B5EF4-FFF2-40B4-BE49-F238E27FC236}">
                <a16:creationId xmlns:a16="http://schemas.microsoft.com/office/drawing/2014/main" id="{A1188AC3-C0FC-A198-450E-2021EF4CAEFC}"/>
              </a:ext>
            </a:extLst>
          </p:cNvPr>
          <p:cNvSpPr>
            <a:spLocks noGrp="1"/>
          </p:cNvSpPr>
          <p:nvPr>
            <p:ph idx="1" hasCustomPrompt="1"/>
          </p:nvPr>
        </p:nvSpPr>
        <p:spPr>
          <a:xfrm>
            <a:off x="4733367" y="1838684"/>
            <a:ext cx="4702848" cy="3560260"/>
          </a:xfrm>
        </p:spPr>
        <p:txBody>
          <a:bodyPr anchor="ctr">
            <a:normAutofit/>
          </a:bodyPr>
          <a:lstStyle/>
          <a:p>
            <a:r>
              <a:rPr lang="en-US" sz="2400" dirty="0">
                <a:latin typeface="Montserrat Medium" pitchFamily="2" charset="77"/>
              </a:rPr>
              <a:t>Bullet</a:t>
            </a:r>
          </a:p>
          <a:p>
            <a:r>
              <a:rPr lang="en-US" sz="2400" dirty="0">
                <a:latin typeface="Montserrat Medium" pitchFamily="2" charset="77"/>
              </a:rPr>
              <a:t>Bullet</a:t>
            </a:r>
          </a:p>
          <a:p>
            <a:pPr marL="0" indent="0">
              <a:buNone/>
            </a:pPr>
            <a:endParaRPr lang="en-US" sz="2400" dirty="0">
              <a:latin typeface="Montserrat Medium" pitchFamily="2" charset="77"/>
            </a:endParaRPr>
          </a:p>
        </p:txBody>
      </p:sp>
      <p:sp>
        <p:nvSpPr>
          <p:cNvPr id="4" name="Right Triangle 3">
            <a:extLst>
              <a:ext uri="{FF2B5EF4-FFF2-40B4-BE49-F238E27FC236}">
                <a16:creationId xmlns:a16="http://schemas.microsoft.com/office/drawing/2014/main" id="{75CC1CF5-3182-22DF-910C-DCBAE5FE3B18}"/>
              </a:ext>
            </a:extLst>
          </p:cNvPr>
          <p:cNvSpPr/>
          <p:nvPr userDrawn="1"/>
        </p:nvSpPr>
        <p:spPr>
          <a:xfrm>
            <a:off x="0" y="2809043"/>
            <a:ext cx="3657600" cy="4144652"/>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FA994583-3EF6-D60B-F2EF-61C862869B9B}"/>
              </a:ext>
            </a:extLst>
          </p:cNvPr>
          <p:cNvSpPr/>
          <p:nvPr userDrawn="1"/>
        </p:nvSpPr>
        <p:spPr>
          <a:xfrm rot="10800000">
            <a:off x="8534400" y="0"/>
            <a:ext cx="3657600" cy="4144652"/>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E294F81-93F9-6FF8-647A-0B2C08A7A120}"/>
              </a:ext>
            </a:extLst>
          </p:cNvPr>
          <p:cNvSpPr txBox="1">
            <a:spLocks/>
          </p:cNvSpPr>
          <p:nvPr userDrawn="1"/>
        </p:nvSpPr>
        <p:spPr>
          <a:xfrm>
            <a:off x="344138" y="1520724"/>
            <a:ext cx="3965579" cy="171452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200" b="1" dirty="0">
                <a:latin typeface="Montserrat" pitchFamily="2" charset="77"/>
              </a:rPr>
              <a:t>Sub Header</a:t>
            </a:r>
          </a:p>
        </p:txBody>
      </p:sp>
    </p:spTree>
    <p:extLst>
      <p:ext uri="{BB962C8B-B14F-4D97-AF65-F5344CB8AC3E}">
        <p14:creationId xmlns:p14="http://schemas.microsoft.com/office/powerpoint/2010/main" val="956705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CA19FC-9504-8978-9F71-A4EC6EFB7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7135" y="5791200"/>
            <a:ext cx="3075265" cy="558124"/>
          </a:xfrm>
          <a:prstGeom prst="rect">
            <a:avLst/>
          </a:prstGeom>
        </p:spPr>
      </p:pic>
    </p:spTree>
    <p:extLst>
      <p:ext uri="{BB962C8B-B14F-4D97-AF65-F5344CB8AC3E}">
        <p14:creationId xmlns:p14="http://schemas.microsoft.com/office/powerpoint/2010/main" val="1852149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2" name="Picture 1" descr="A family sitting on a couch&#10;&#10;Description automatically generated">
            <a:extLst>
              <a:ext uri="{FF2B5EF4-FFF2-40B4-BE49-F238E27FC236}">
                <a16:creationId xmlns:a16="http://schemas.microsoft.com/office/drawing/2014/main" id="{A969DF3A-6513-2F24-8B10-887BAC8C9F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24" b="21591"/>
          <a:stretch/>
        </p:blipFill>
        <p:spPr>
          <a:xfrm>
            <a:off x="0" y="1"/>
            <a:ext cx="12192000" cy="6858000"/>
          </a:xfrm>
          <a:prstGeom prst="rect">
            <a:avLst/>
          </a:prstGeom>
        </p:spPr>
      </p:pic>
      <p:sp>
        <p:nvSpPr>
          <p:cNvPr id="6" name="Picture Placeholder 5">
            <a:extLst>
              <a:ext uri="{FF2B5EF4-FFF2-40B4-BE49-F238E27FC236}">
                <a16:creationId xmlns:a16="http://schemas.microsoft.com/office/drawing/2014/main" id="{82D48D82-FD51-2DCD-967A-A34FE61CC534}"/>
              </a:ext>
            </a:extLst>
          </p:cNvPr>
          <p:cNvSpPr>
            <a:spLocks noGrp="1"/>
          </p:cNvSpPr>
          <p:nvPr>
            <p:ph type="pic" sz="quarter" idx="10" hasCustomPrompt="1"/>
          </p:nvPr>
        </p:nvSpPr>
        <p:spPr>
          <a:xfrm>
            <a:off x="0" y="0"/>
            <a:ext cx="12192000" cy="6857999"/>
          </a:xfrm>
        </p:spPr>
        <p:txBody>
          <a:bodyPr/>
          <a:lstStyle/>
          <a:p>
            <a:r>
              <a:rPr lang="en-US" dirty="0"/>
              <a:t>photo</a:t>
            </a:r>
          </a:p>
        </p:txBody>
      </p:sp>
      <p:sp>
        <p:nvSpPr>
          <p:cNvPr id="3" name="Content Placeholder 2">
            <a:extLst>
              <a:ext uri="{FF2B5EF4-FFF2-40B4-BE49-F238E27FC236}">
                <a16:creationId xmlns:a16="http://schemas.microsoft.com/office/drawing/2014/main" id="{4E35E3BC-4768-0CE7-001D-A6EB30BFE4BA}"/>
              </a:ext>
            </a:extLst>
          </p:cNvPr>
          <p:cNvSpPr>
            <a:spLocks noGrp="1"/>
          </p:cNvSpPr>
          <p:nvPr>
            <p:ph idx="1"/>
          </p:nvPr>
        </p:nvSpPr>
        <p:spPr>
          <a:xfrm>
            <a:off x="6486940" y="273658"/>
            <a:ext cx="5433390" cy="1952706"/>
          </a:xfrm>
        </p:spPr>
        <p:txBody>
          <a:bodyPr>
            <a:noAutofit/>
          </a:bodyPr>
          <a:lstStyle/>
          <a:p>
            <a:pPr marL="0" lvl="0" indent="0">
              <a:buNone/>
            </a:pPr>
            <a:r>
              <a:rPr lang="en-US" sz="3600" b="1" i="0">
                <a:solidFill>
                  <a:schemeClr val="bg1">
                    <a:alpha val="80000"/>
                  </a:schemeClr>
                </a:solidFill>
                <a:effectLst/>
                <a:latin typeface="Garamond" panose="02020404030301010803" pitchFamily="18" charset="0"/>
              </a:rPr>
              <a:t>Click to edit Master text styles</a:t>
            </a:r>
          </a:p>
          <a:p>
            <a:pPr marL="0" lvl="1" indent="0">
              <a:buNone/>
            </a:pPr>
            <a:r>
              <a:rPr lang="en-US" sz="3600" b="1" i="0">
                <a:solidFill>
                  <a:schemeClr val="bg1">
                    <a:alpha val="80000"/>
                  </a:schemeClr>
                </a:solidFill>
                <a:effectLst/>
                <a:latin typeface="Garamond" panose="02020404030301010803" pitchFamily="18" charset="0"/>
              </a:rPr>
              <a:t>Second level</a:t>
            </a:r>
          </a:p>
        </p:txBody>
      </p:sp>
      <p:pic>
        <p:nvPicPr>
          <p:cNvPr id="4" name="Picture 3">
            <a:extLst>
              <a:ext uri="{FF2B5EF4-FFF2-40B4-BE49-F238E27FC236}">
                <a16:creationId xmlns:a16="http://schemas.microsoft.com/office/drawing/2014/main" id="{913C6DCF-8C0B-8850-F263-1BF464473C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5652283"/>
            <a:ext cx="2274634" cy="519917"/>
          </a:xfrm>
          <a:prstGeom prst="rect">
            <a:avLst/>
          </a:prstGeom>
        </p:spPr>
      </p:pic>
    </p:spTree>
    <p:extLst>
      <p:ext uri="{BB962C8B-B14F-4D97-AF65-F5344CB8AC3E}">
        <p14:creationId xmlns:p14="http://schemas.microsoft.com/office/powerpoint/2010/main" val="258907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6" name="Picture 5" descr="A person holding a child's hand&#10;&#10;Description automatically generated">
            <a:extLst>
              <a:ext uri="{FF2B5EF4-FFF2-40B4-BE49-F238E27FC236}">
                <a16:creationId xmlns:a16="http://schemas.microsoft.com/office/drawing/2014/main" id="{20632A5B-3929-5298-9185-AEEBA31F2E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8241"/>
          <a:stretch/>
        </p:blipFill>
        <p:spPr>
          <a:xfrm>
            <a:off x="4805942" y="0"/>
            <a:ext cx="7386058" cy="6858000"/>
          </a:xfrm>
          <a:prstGeom prst="rect">
            <a:avLst/>
          </a:prstGeom>
        </p:spPr>
      </p:pic>
      <p:sp>
        <p:nvSpPr>
          <p:cNvPr id="12" name="Picture Placeholder 11">
            <a:extLst>
              <a:ext uri="{FF2B5EF4-FFF2-40B4-BE49-F238E27FC236}">
                <a16:creationId xmlns:a16="http://schemas.microsoft.com/office/drawing/2014/main" id="{4AECE249-9B3D-74AC-7EC5-37C0AA42720A}"/>
              </a:ext>
            </a:extLst>
          </p:cNvPr>
          <p:cNvSpPr>
            <a:spLocks noGrp="1"/>
          </p:cNvSpPr>
          <p:nvPr>
            <p:ph type="pic" sz="quarter" idx="11"/>
          </p:nvPr>
        </p:nvSpPr>
        <p:spPr>
          <a:xfrm>
            <a:off x="4805363" y="0"/>
            <a:ext cx="7386637" cy="6858000"/>
          </a:xfrm>
        </p:spPr>
        <p:txBody>
          <a:bodyPr/>
          <a:lstStyle>
            <a:lvl1pPr marL="0" indent="0">
              <a:buNone/>
              <a:defRPr/>
            </a:lvl1pPr>
          </a:lstStyle>
          <a:p>
            <a:r>
              <a:rPr lang="en-US"/>
              <a:t>Click icon to add picture</a:t>
            </a:r>
            <a:endParaRPr lang="en-US" dirty="0"/>
          </a:p>
        </p:txBody>
      </p:sp>
      <p:sp>
        <p:nvSpPr>
          <p:cNvPr id="10" name="Text Placeholder 9">
            <a:extLst>
              <a:ext uri="{FF2B5EF4-FFF2-40B4-BE49-F238E27FC236}">
                <a16:creationId xmlns:a16="http://schemas.microsoft.com/office/drawing/2014/main" id="{A40ED0F5-B88F-43E5-C323-4B8959699F4A}"/>
              </a:ext>
            </a:extLst>
          </p:cNvPr>
          <p:cNvSpPr>
            <a:spLocks noGrp="1"/>
          </p:cNvSpPr>
          <p:nvPr>
            <p:ph type="body" sz="quarter" idx="10"/>
          </p:nvPr>
        </p:nvSpPr>
        <p:spPr>
          <a:xfrm>
            <a:off x="494613" y="1074821"/>
            <a:ext cx="3786188" cy="3449805"/>
          </a:xfrm>
        </p:spPr>
        <p:txBody>
          <a:bodyPr anchor="b">
            <a:normAutofit/>
          </a:bodyPr>
          <a:lstStyle>
            <a:lvl1pPr marL="0" indent="0" algn="r">
              <a:buFontTx/>
              <a:buNone/>
              <a:defRPr sz="6000" b="0" i="0">
                <a:solidFill>
                  <a:srgbClr val="EC7B38"/>
                </a:solidFill>
                <a:latin typeface="Montserrat Light" pitchFamily="2" charset="77"/>
              </a:defRPr>
            </a:lvl1pPr>
          </a:lstStyle>
          <a:p>
            <a:pPr lvl="0"/>
            <a:r>
              <a:rPr lang="en-US"/>
              <a:t>Click to edit Master text styles</a:t>
            </a:r>
          </a:p>
        </p:txBody>
      </p:sp>
      <p:pic>
        <p:nvPicPr>
          <p:cNvPr id="7" name="Picture 6">
            <a:extLst>
              <a:ext uri="{FF2B5EF4-FFF2-40B4-BE49-F238E27FC236}">
                <a16:creationId xmlns:a16="http://schemas.microsoft.com/office/drawing/2014/main" id="{EEA46973-86E6-575E-18FC-053E126651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04420" y="5787977"/>
            <a:ext cx="2558321" cy="584760"/>
          </a:xfrm>
          <a:prstGeom prst="rect">
            <a:avLst/>
          </a:prstGeom>
        </p:spPr>
      </p:pic>
    </p:spTree>
    <p:extLst>
      <p:ext uri="{BB962C8B-B14F-4D97-AF65-F5344CB8AC3E}">
        <p14:creationId xmlns:p14="http://schemas.microsoft.com/office/powerpoint/2010/main" val="1856762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CA19FC-9504-8978-9F71-A4EC6EFB7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7135" y="5791200"/>
            <a:ext cx="3075265" cy="558124"/>
          </a:xfrm>
          <a:prstGeom prst="rect">
            <a:avLst/>
          </a:prstGeom>
        </p:spPr>
      </p:pic>
      <p:sp>
        <p:nvSpPr>
          <p:cNvPr id="2" name="Rectangle 1">
            <a:extLst>
              <a:ext uri="{FF2B5EF4-FFF2-40B4-BE49-F238E27FC236}">
                <a16:creationId xmlns:a16="http://schemas.microsoft.com/office/drawing/2014/main" id="{91B0F1AD-10D6-23C7-2324-358D1CDB8046}"/>
              </a:ext>
            </a:extLst>
          </p:cNvPr>
          <p:cNvSpPr/>
          <p:nvPr userDrawn="1"/>
        </p:nvSpPr>
        <p:spPr>
          <a:xfrm>
            <a:off x="1116106" y="0"/>
            <a:ext cx="2407023"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0EDACDB-9537-E97E-C050-2DB3E31EEE53}"/>
              </a:ext>
            </a:extLst>
          </p:cNvPr>
          <p:cNvSpPr>
            <a:spLocks noGrp="1"/>
          </p:cNvSpPr>
          <p:nvPr>
            <p:ph type="title" hasCustomPrompt="1"/>
          </p:nvPr>
        </p:nvSpPr>
        <p:spPr>
          <a:xfrm>
            <a:off x="4704080" y="365125"/>
            <a:ext cx="6649720" cy="1325563"/>
          </a:xfrm>
        </p:spPr>
        <p:txBody>
          <a:bodyPr/>
          <a:lstStyle>
            <a:lvl1pPr>
              <a:defRPr>
                <a:solidFill>
                  <a:srgbClr val="A75890"/>
                </a:solidFill>
              </a:defRPr>
            </a:lvl1pPr>
          </a:lstStyle>
          <a:p>
            <a:r>
              <a:rPr lang="en-US" dirty="0"/>
              <a:t>Title Here</a:t>
            </a:r>
          </a:p>
        </p:txBody>
      </p:sp>
      <p:sp>
        <p:nvSpPr>
          <p:cNvPr id="9" name="Picture Placeholder 8">
            <a:extLst>
              <a:ext uri="{FF2B5EF4-FFF2-40B4-BE49-F238E27FC236}">
                <a16:creationId xmlns:a16="http://schemas.microsoft.com/office/drawing/2014/main" id="{7A4A2647-0AAD-CB36-CCCB-70907850B1E2}"/>
              </a:ext>
            </a:extLst>
          </p:cNvPr>
          <p:cNvSpPr>
            <a:spLocks noGrp="1"/>
          </p:cNvSpPr>
          <p:nvPr>
            <p:ph type="pic" sz="quarter" idx="10"/>
          </p:nvPr>
        </p:nvSpPr>
        <p:spPr>
          <a:xfrm>
            <a:off x="405092" y="763588"/>
            <a:ext cx="3829050" cy="4764087"/>
          </a:xfrm>
        </p:spPr>
        <p:txBody>
          <a:bodyPr/>
          <a:lstStyle/>
          <a:p>
            <a:r>
              <a:rPr lang="en-US"/>
              <a:t>Click icon to add picture</a:t>
            </a:r>
          </a:p>
        </p:txBody>
      </p:sp>
      <p:sp>
        <p:nvSpPr>
          <p:cNvPr id="11" name="Text Placeholder 10">
            <a:extLst>
              <a:ext uri="{FF2B5EF4-FFF2-40B4-BE49-F238E27FC236}">
                <a16:creationId xmlns:a16="http://schemas.microsoft.com/office/drawing/2014/main" id="{C9C6045C-A015-2E26-3C0D-501ACDD619E8}"/>
              </a:ext>
            </a:extLst>
          </p:cNvPr>
          <p:cNvSpPr>
            <a:spLocks noGrp="1"/>
          </p:cNvSpPr>
          <p:nvPr>
            <p:ph type="body" sz="quarter" idx="11"/>
          </p:nvPr>
        </p:nvSpPr>
        <p:spPr>
          <a:xfrm>
            <a:off x="4704080" y="1879600"/>
            <a:ext cx="6649720" cy="3648075"/>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21345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CA19FC-9504-8978-9F71-A4EC6EFB7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7135" y="5791200"/>
            <a:ext cx="3075265" cy="558124"/>
          </a:xfrm>
          <a:prstGeom prst="rect">
            <a:avLst/>
          </a:prstGeom>
        </p:spPr>
      </p:pic>
      <p:sp>
        <p:nvSpPr>
          <p:cNvPr id="2" name="Rectangle 1">
            <a:extLst>
              <a:ext uri="{FF2B5EF4-FFF2-40B4-BE49-F238E27FC236}">
                <a16:creationId xmlns:a16="http://schemas.microsoft.com/office/drawing/2014/main" id="{91B0F1AD-10D6-23C7-2324-358D1CDB8046}"/>
              </a:ext>
            </a:extLst>
          </p:cNvPr>
          <p:cNvSpPr/>
          <p:nvPr userDrawn="1"/>
        </p:nvSpPr>
        <p:spPr>
          <a:xfrm>
            <a:off x="1116106" y="0"/>
            <a:ext cx="2407023"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0EDACDB-9537-E97E-C050-2DB3E31EEE53}"/>
              </a:ext>
            </a:extLst>
          </p:cNvPr>
          <p:cNvSpPr>
            <a:spLocks noGrp="1"/>
          </p:cNvSpPr>
          <p:nvPr>
            <p:ph type="title" hasCustomPrompt="1"/>
          </p:nvPr>
        </p:nvSpPr>
        <p:spPr>
          <a:xfrm>
            <a:off x="4704080" y="365125"/>
            <a:ext cx="6649720" cy="1325563"/>
          </a:xfrm>
        </p:spPr>
        <p:txBody>
          <a:bodyPr/>
          <a:lstStyle>
            <a:lvl1pPr>
              <a:defRPr>
                <a:solidFill>
                  <a:schemeClr val="accent5"/>
                </a:solidFill>
              </a:defRPr>
            </a:lvl1pPr>
          </a:lstStyle>
          <a:p>
            <a:r>
              <a:rPr lang="en-US" dirty="0"/>
              <a:t>Title Here</a:t>
            </a:r>
          </a:p>
        </p:txBody>
      </p:sp>
      <p:sp>
        <p:nvSpPr>
          <p:cNvPr id="9" name="Picture Placeholder 8">
            <a:extLst>
              <a:ext uri="{FF2B5EF4-FFF2-40B4-BE49-F238E27FC236}">
                <a16:creationId xmlns:a16="http://schemas.microsoft.com/office/drawing/2014/main" id="{7A4A2647-0AAD-CB36-CCCB-70907850B1E2}"/>
              </a:ext>
            </a:extLst>
          </p:cNvPr>
          <p:cNvSpPr>
            <a:spLocks noGrp="1"/>
          </p:cNvSpPr>
          <p:nvPr>
            <p:ph type="pic" sz="quarter" idx="10"/>
          </p:nvPr>
        </p:nvSpPr>
        <p:spPr>
          <a:xfrm>
            <a:off x="405092" y="763588"/>
            <a:ext cx="3829050" cy="4764087"/>
          </a:xfrm>
        </p:spPr>
        <p:txBody>
          <a:bodyPr/>
          <a:lstStyle/>
          <a:p>
            <a:r>
              <a:rPr lang="en-US"/>
              <a:t>Click icon to add picture</a:t>
            </a:r>
          </a:p>
        </p:txBody>
      </p:sp>
      <p:sp>
        <p:nvSpPr>
          <p:cNvPr id="11" name="Text Placeholder 10">
            <a:extLst>
              <a:ext uri="{FF2B5EF4-FFF2-40B4-BE49-F238E27FC236}">
                <a16:creationId xmlns:a16="http://schemas.microsoft.com/office/drawing/2014/main" id="{C9C6045C-A015-2E26-3C0D-501ACDD619E8}"/>
              </a:ext>
            </a:extLst>
          </p:cNvPr>
          <p:cNvSpPr>
            <a:spLocks noGrp="1"/>
          </p:cNvSpPr>
          <p:nvPr>
            <p:ph type="body" sz="quarter" idx="11"/>
          </p:nvPr>
        </p:nvSpPr>
        <p:spPr>
          <a:xfrm>
            <a:off x="4704080" y="1879600"/>
            <a:ext cx="6649720" cy="3648075"/>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4166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CA19FC-9504-8978-9F71-A4EC6EFB7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7135" y="5791200"/>
            <a:ext cx="3075265" cy="558124"/>
          </a:xfrm>
          <a:prstGeom prst="rect">
            <a:avLst/>
          </a:prstGeom>
        </p:spPr>
      </p:pic>
      <p:sp>
        <p:nvSpPr>
          <p:cNvPr id="2" name="Rectangle 1">
            <a:extLst>
              <a:ext uri="{FF2B5EF4-FFF2-40B4-BE49-F238E27FC236}">
                <a16:creationId xmlns:a16="http://schemas.microsoft.com/office/drawing/2014/main" id="{91B0F1AD-10D6-23C7-2324-358D1CDB8046}"/>
              </a:ext>
            </a:extLst>
          </p:cNvPr>
          <p:cNvSpPr/>
          <p:nvPr userDrawn="1"/>
        </p:nvSpPr>
        <p:spPr>
          <a:xfrm>
            <a:off x="1116106" y="0"/>
            <a:ext cx="2407023"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0EDACDB-9537-E97E-C050-2DB3E31EEE53}"/>
              </a:ext>
            </a:extLst>
          </p:cNvPr>
          <p:cNvSpPr>
            <a:spLocks noGrp="1"/>
          </p:cNvSpPr>
          <p:nvPr>
            <p:ph type="title" hasCustomPrompt="1"/>
          </p:nvPr>
        </p:nvSpPr>
        <p:spPr>
          <a:xfrm>
            <a:off x="4704080" y="365125"/>
            <a:ext cx="6649720" cy="1325563"/>
          </a:xfrm>
        </p:spPr>
        <p:txBody>
          <a:bodyPr/>
          <a:lstStyle>
            <a:lvl1pPr>
              <a:defRPr>
                <a:solidFill>
                  <a:srgbClr val="277C4A"/>
                </a:solidFill>
              </a:defRPr>
            </a:lvl1pPr>
          </a:lstStyle>
          <a:p>
            <a:r>
              <a:rPr lang="en-US" dirty="0"/>
              <a:t>Title Here</a:t>
            </a:r>
          </a:p>
        </p:txBody>
      </p:sp>
      <p:sp>
        <p:nvSpPr>
          <p:cNvPr id="9" name="Picture Placeholder 8">
            <a:extLst>
              <a:ext uri="{FF2B5EF4-FFF2-40B4-BE49-F238E27FC236}">
                <a16:creationId xmlns:a16="http://schemas.microsoft.com/office/drawing/2014/main" id="{7A4A2647-0AAD-CB36-CCCB-70907850B1E2}"/>
              </a:ext>
            </a:extLst>
          </p:cNvPr>
          <p:cNvSpPr>
            <a:spLocks noGrp="1"/>
          </p:cNvSpPr>
          <p:nvPr>
            <p:ph type="pic" sz="quarter" idx="10"/>
          </p:nvPr>
        </p:nvSpPr>
        <p:spPr>
          <a:xfrm>
            <a:off x="405092" y="763588"/>
            <a:ext cx="3829050" cy="4764087"/>
          </a:xfrm>
        </p:spPr>
        <p:txBody>
          <a:bodyPr/>
          <a:lstStyle/>
          <a:p>
            <a:r>
              <a:rPr lang="en-US"/>
              <a:t>Click icon to add picture</a:t>
            </a:r>
          </a:p>
        </p:txBody>
      </p:sp>
      <p:sp>
        <p:nvSpPr>
          <p:cNvPr id="11" name="Text Placeholder 10">
            <a:extLst>
              <a:ext uri="{FF2B5EF4-FFF2-40B4-BE49-F238E27FC236}">
                <a16:creationId xmlns:a16="http://schemas.microsoft.com/office/drawing/2014/main" id="{C9C6045C-A015-2E26-3C0D-501ACDD619E8}"/>
              </a:ext>
            </a:extLst>
          </p:cNvPr>
          <p:cNvSpPr>
            <a:spLocks noGrp="1"/>
          </p:cNvSpPr>
          <p:nvPr>
            <p:ph type="body" sz="quarter" idx="11"/>
          </p:nvPr>
        </p:nvSpPr>
        <p:spPr>
          <a:xfrm>
            <a:off x="4704080" y="1879600"/>
            <a:ext cx="6649720" cy="3648075"/>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1489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CA19FC-9504-8978-9F71-A4EC6EFB7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7135" y="5791200"/>
            <a:ext cx="3075265" cy="558124"/>
          </a:xfrm>
          <a:prstGeom prst="rect">
            <a:avLst/>
          </a:prstGeom>
        </p:spPr>
      </p:pic>
      <p:sp>
        <p:nvSpPr>
          <p:cNvPr id="2" name="Rectangle 1">
            <a:extLst>
              <a:ext uri="{FF2B5EF4-FFF2-40B4-BE49-F238E27FC236}">
                <a16:creationId xmlns:a16="http://schemas.microsoft.com/office/drawing/2014/main" id="{91B0F1AD-10D6-23C7-2324-358D1CDB8046}"/>
              </a:ext>
            </a:extLst>
          </p:cNvPr>
          <p:cNvSpPr/>
          <p:nvPr userDrawn="1"/>
        </p:nvSpPr>
        <p:spPr>
          <a:xfrm>
            <a:off x="1116106" y="0"/>
            <a:ext cx="2407023"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0EDACDB-9537-E97E-C050-2DB3E31EEE53}"/>
              </a:ext>
            </a:extLst>
          </p:cNvPr>
          <p:cNvSpPr>
            <a:spLocks noGrp="1"/>
          </p:cNvSpPr>
          <p:nvPr>
            <p:ph type="title" hasCustomPrompt="1"/>
          </p:nvPr>
        </p:nvSpPr>
        <p:spPr>
          <a:xfrm>
            <a:off x="4704080" y="365125"/>
            <a:ext cx="6649720" cy="1325563"/>
          </a:xfrm>
        </p:spPr>
        <p:txBody>
          <a:bodyPr/>
          <a:lstStyle>
            <a:lvl1pPr>
              <a:defRPr>
                <a:solidFill>
                  <a:schemeClr val="accent1"/>
                </a:solidFill>
              </a:defRPr>
            </a:lvl1pPr>
          </a:lstStyle>
          <a:p>
            <a:r>
              <a:rPr lang="en-US" dirty="0"/>
              <a:t>Title Here</a:t>
            </a:r>
          </a:p>
        </p:txBody>
      </p:sp>
      <p:sp>
        <p:nvSpPr>
          <p:cNvPr id="9" name="Picture Placeholder 8">
            <a:extLst>
              <a:ext uri="{FF2B5EF4-FFF2-40B4-BE49-F238E27FC236}">
                <a16:creationId xmlns:a16="http://schemas.microsoft.com/office/drawing/2014/main" id="{7A4A2647-0AAD-CB36-CCCB-70907850B1E2}"/>
              </a:ext>
            </a:extLst>
          </p:cNvPr>
          <p:cNvSpPr>
            <a:spLocks noGrp="1"/>
          </p:cNvSpPr>
          <p:nvPr>
            <p:ph type="pic" sz="quarter" idx="10"/>
          </p:nvPr>
        </p:nvSpPr>
        <p:spPr>
          <a:xfrm>
            <a:off x="405092" y="763588"/>
            <a:ext cx="3829050" cy="4764087"/>
          </a:xfrm>
        </p:spPr>
        <p:txBody>
          <a:bodyPr/>
          <a:lstStyle/>
          <a:p>
            <a:r>
              <a:rPr lang="en-US"/>
              <a:t>Click icon to add picture</a:t>
            </a:r>
          </a:p>
        </p:txBody>
      </p:sp>
      <p:sp>
        <p:nvSpPr>
          <p:cNvPr id="11" name="Text Placeholder 10">
            <a:extLst>
              <a:ext uri="{FF2B5EF4-FFF2-40B4-BE49-F238E27FC236}">
                <a16:creationId xmlns:a16="http://schemas.microsoft.com/office/drawing/2014/main" id="{C9C6045C-A015-2E26-3C0D-501ACDD619E8}"/>
              </a:ext>
            </a:extLst>
          </p:cNvPr>
          <p:cNvSpPr>
            <a:spLocks noGrp="1"/>
          </p:cNvSpPr>
          <p:nvPr>
            <p:ph type="body" sz="quarter" idx="11"/>
          </p:nvPr>
        </p:nvSpPr>
        <p:spPr>
          <a:xfrm>
            <a:off x="4704080" y="1879600"/>
            <a:ext cx="6649720" cy="3648075"/>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9114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CA19FC-9504-8978-9F71-A4EC6EFB7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7135" y="5791200"/>
            <a:ext cx="3075265" cy="558124"/>
          </a:xfrm>
          <a:prstGeom prst="rect">
            <a:avLst/>
          </a:prstGeom>
        </p:spPr>
      </p:pic>
      <p:sp>
        <p:nvSpPr>
          <p:cNvPr id="2" name="Rectangle 1">
            <a:extLst>
              <a:ext uri="{FF2B5EF4-FFF2-40B4-BE49-F238E27FC236}">
                <a16:creationId xmlns:a16="http://schemas.microsoft.com/office/drawing/2014/main" id="{91B0F1AD-10D6-23C7-2324-358D1CDB8046}"/>
              </a:ext>
            </a:extLst>
          </p:cNvPr>
          <p:cNvSpPr/>
          <p:nvPr userDrawn="1"/>
        </p:nvSpPr>
        <p:spPr>
          <a:xfrm>
            <a:off x="1116106" y="0"/>
            <a:ext cx="2407023" cy="6858000"/>
          </a:xfrm>
          <a:prstGeom prst="rect">
            <a:avLst/>
          </a:prstGeom>
          <a:solidFill>
            <a:srgbClr val="F694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0EDACDB-9537-E97E-C050-2DB3E31EEE53}"/>
              </a:ext>
            </a:extLst>
          </p:cNvPr>
          <p:cNvSpPr>
            <a:spLocks noGrp="1"/>
          </p:cNvSpPr>
          <p:nvPr>
            <p:ph type="title" hasCustomPrompt="1"/>
          </p:nvPr>
        </p:nvSpPr>
        <p:spPr>
          <a:xfrm>
            <a:off x="4704080" y="365125"/>
            <a:ext cx="6649720" cy="1325563"/>
          </a:xfrm>
        </p:spPr>
        <p:txBody>
          <a:bodyPr/>
          <a:lstStyle>
            <a:lvl1pPr>
              <a:defRPr>
                <a:solidFill>
                  <a:srgbClr val="EC7B38"/>
                </a:solidFill>
              </a:defRPr>
            </a:lvl1pPr>
          </a:lstStyle>
          <a:p>
            <a:r>
              <a:rPr lang="en-US" dirty="0"/>
              <a:t>Title Here</a:t>
            </a:r>
          </a:p>
        </p:txBody>
      </p:sp>
      <p:sp>
        <p:nvSpPr>
          <p:cNvPr id="9" name="Picture Placeholder 8">
            <a:extLst>
              <a:ext uri="{FF2B5EF4-FFF2-40B4-BE49-F238E27FC236}">
                <a16:creationId xmlns:a16="http://schemas.microsoft.com/office/drawing/2014/main" id="{7A4A2647-0AAD-CB36-CCCB-70907850B1E2}"/>
              </a:ext>
            </a:extLst>
          </p:cNvPr>
          <p:cNvSpPr>
            <a:spLocks noGrp="1"/>
          </p:cNvSpPr>
          <p:nvPr>
            <p:ph type="pic" sz="quarter" idx="10"/>
          </p:nvPr>
        </p:nvSpPr>
        <p:spPr>
          <a:xfrm>
            <a:off x="405092" y="763588"/>
            <a:ext cx="3829050" cy="4764087"/>
          </a:xfrm>
        </p:spPr>
        <p:txBody>
          <a:bodyPr/>
          <a:lstStyle/>
          <a:p>
            <a:r>
              <a:rPr lang="en-US"/>
              <a:t>Click icon to add picture</a:t>
            </a:r>
          </a:p>
        </p:txBody>
      </p:sp>
      <p:sp>
        <p:nvSpPr>
          <p:cNvPr id="11" name="Text Placeholder 10">
            <a:extLst>
              <a:ext uri="{FF2B5EF4-FFF2-40B4-BE49-F238E27FC236}">
                <a16:creationId xmlns:a16="http://schemas.microsoft.com/office/drawing/2014/main" id="{C9C6045C-A015-2E26-3C0D-501ACDD619E8}"/>
              </a:ext>
            </a:extLst>
          </p:cNvPr>
          <p:cNvSpPr>
            <a:spLocks noGrp="1"/>
          </p:cNvSpPr>
          <p:nvPr>
            <p:ph type="body" sz="quarter" idx="11"/>
          </p:nvPr>
        </p:nvSpPr>
        <p:spPr>
          <a:xfrm>
            <a:off x="4704080" y="1879600"/>
            <a:ext cx="6649720" cy="3648075"/>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4254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DF032F-FCF2-A0AC-762C-826D4EBA1D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F0BF451-2035-0201-549D-D6DF196F5B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5189722"/>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8" r:id="rId3"/>
    <p:sldLayoutId id="2147483657" r:id="rId4"/>
    <p:sldLayoutId id="2147483651" r:id="rId5"/>
    <p:sldLayoutId id="2147483659" r:id="rId6"/>
    <p:sldLayoutId id="2147483660" r:id="rId7"/>
    <p:sldLayoutId id="2147483661" r:id="rId8"/>
    <p:sldLayoutId id="2147483666" r:id="rId9"/>
    <p:sldLayoutId id="2147483652" r:id="rId10"/>
    <p:sldLayoutId id="2147483662" r:id="rId11"/>
    <p:sldLayoutId id="2147483663" r:id="rId12"/>
    <p:sldLayoutId id="2147483664" r:id="rId13"/>
    <p:sldLayoutId id="2147483665" r:id="rId14"/>
    <p:sldLayoutId id="2147483667" r:id="rId15"/>
    <p:sldLayoutId id="2147483668" r:id="rId16"/>
    <p:sldLayoutId id="2147483653" r:id="rId17"/>
    <p:sldLayoutId id="2147483669" r:id="rId18"/>
    <p:sldLayoutId id="2147483670" r:id="rId19"/>
    <p:sldLayoutId id="2147483671" r:id="rId20"/>
    <p:sldLayoutId id="2147483672" r:id="rId21"/>
    <p:sldLayoutId id="2147483673" r:id="rId22"/>
    <p:sldLayoutId id="2147483654" r:id="rId23"/>
    <p:sldLayoutId id="2147483674" r:id="rId24"/>
    <p:sldLayoutId id="2147483655" r:id="rId25"/>
    <p:sldLayoutId id="2147483675" r:id="rId26"/>
    <p:sldLayoutId id="2147483656" r:id="rId27"/>
  </p:sldLayoutIdLst>
  <p:txStyles>
    <p:titleStyle>
      <a:lvl1pPr algn="l" defTabSz="914400" rtl="0" eaLnBrk="1" latinLnBrk="0" hangingPunct="1">
        <a:lnSpc>
          <a:spcPct val="90000"/>
        </a:lnSpc>
        <a:spcBef>
          <a:spcPct val="0"/>
        </a:spcBef>
        <a:buNone/>
        <a:defRPr sz="4400" b="1" i="0" kern="1200">
          <a:solidFill>
            <a:schemeClr val="tx1"/>
          </a:solidFill>
          <a:latin typeface="Montserrat Extra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lumMod val="75000"/>
            </a:schemeClr>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9.jpg"/><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405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2" descr="A group of people sitting at tables&#10;&#10;Description automatically generated with medium confidence">
            <a:extLst>
              <a:ext uri="{FF2B5EF4-FFF2-40B4-BE49-F238E27FC236}">
                <a16:creationId xmlns:a16="http://schemas.microsoft.com/office/drawing/2014/main" id="{68D88B76-E69A-6922-572E-B6828008F39F}"/>
              </a:ext>
            </a:extLst>
          </p:cNvPr>
          <p:cNvPicPr>
            <a:picLocks noGrp="1" noChangeAspect="1"/>
          </p:cNvPicPr>
          <p:nvPr>
            <p:ph type="pic" sz="quarter" idx="10"/>
          </p:nvPr>
        </p:nvPicPr>
        <p:blipFill>
          <a:blip r:embed="rId2">
            <a:alphaModFix/>
            <a:extLst>
              <a:ext uri="{BEBA8EAE-BF5A-486C-A8C5-ECC9F3942E4B}">
                <a14:imgProps xmlns:a14="http://schemas.microsoft.com/office/drawing/2010/main">
                  <a14:imgLayer r:embed="rId3">
                    <a14:imgEffect>
                      <a14:colorTemperature colorTemp="4700"/>
                    </a14:imgEffect>
                  </a14:imgLayer>
                </a14:imgProps>
              </a:ext>
            </a:extLst>
          </a:blip>
          <a:srcRect t="12500" b="12500"/>
          <a:stretch>
            <a:fillRect/>
          </a:stretch>
        </p:blipFill>
        <p:spPr>
          <a:xfrm>
            <a:off x="0" y="1"/>
            <a:ext cx="12192000" cy="6857999"/>
          </a:xfrm>
        </p:spPr>
      </p:pic>
      <p:sp>
        <p:nvSpPr>
          <p:cNvPr id="5" name="Rectangle 4">
            <a:extLst>
              <a:ext uri="{FF2B5EF4-FFF2-40B4-BE49-F238E27FC236}">
                <a16:creationId xmlns:a16="http://schemas.microsoft.com/office/drawing/2014/main" id="{B721F920-604D-4596-C311-3900A18CA7DF}"/>
              </a:ext>
            </a:extLst>
          </p:cNvPr>
          <p:cNvSpPr/>
          <p:nvPr/>
        </p:nvSpPr>
        <p:spPr>
          <a:xfrm>
            <a:off x="0" y="1"/>
            <a:ext cx="12192000" cy="6857999"/>
          </a:xfrm>
          <a:prstGeom prst="rect">
            <a:avLst/>
          </a:prstGeom>
          <a:solidFill>
            <a:schemeClr val="accent3">
              <a:alpha val="7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3" name="Content Placeholder 2">
            <a:extLst>
              <a:ext uri="{FF2B5EF4-FFF2-40B4-BE49-F238E27FC236}">
                <a16:creationId xmlns:a16="http://schemas.microsoft.com/office/drawing/2014/main" id="{10B37182-C612-8D61-69C7-26E7AAD6951C}"/>
              </a:ext>
            </a:extLst>
          </p:cNvPr>
          <p:cNvSpPr>
            <a:spLocks noGrp="1"/>
          </p:cNvSpPr>
          <p:nvPr>
            <p:ph idx="1"/>
          </p:nvPr>
        </p:nvSpPr>
        <p:spPr>
          <a:xfrm>
            <a:off x="464092" y="346810"/>
            <a:ext cx="5058884" cy="1952706"/>
          </a:xfrm>
        </p:spPr>
        <p:txBody>
          <a:bodyPr/>
          <a:lstStyle/>
          <a:p>
            <a:pPr marL="0" indent="0" algn="ctr">
              <a:buNone/>
            </a:pPr>
            <a:r>
              <a:rPr lang="en-US" sz="2800" b="1" dirty="0">
                <a:solidFill>
                  <a:schemeClr val="bg1">
                    <a:lumMod val="95000"/>
                  </a:schemeClr>
                </a:solidFill>
                <a:effectLst/>
                <a:latin typeface="Garamond" panose="02020404030301010803" pitchFamily="18" charset="0"/>
                <a:ea typeface="Times New Roman" panose="02020603050405020304" pitchFamily="18" charset="0"/>
                <a:cs typeface="Times New Roman" panose="02020603050405020304" pitchFamily="18" charset="0"/>
              </a:rPr>
              <a:t>“We realized we share the same concerns and desires,” </a:t>
            </a:r>
            <a:br>
              <a:rPr lang="en-US" sz="2800" b="1" dirty="0">
                <a:solidFill>
                  <a:schemeClr val="bg1">
                    <a:lumMod val="95000"/>
                  </a:schemeClr>
                </a:solidFill>
                <a:effectLst/>
                <a:latin typeface="Garamond" panose="02020404030301010803" pitchFamily="18" charset="0"/>
                <a:ea typeface="Times New Roman" panose="02020603050405020304" pitchFamily="18" charset="0"/>
                <a:cs typeface="Times New Roman" panose="02020603050405020304" pitchFamily="18" charset="0"/>
              </a:rPr>
            </a:br>
            <a:r>
              <a:rPr lang="en-US" sz="2800" b="1" dirty="0">
                <a:solidFill>
                  <a:schemeClr val="bg1">
                    <a:lumMod val="95000"/>
                  </a:schemeClr>
                </a:solidFill>
                <a:effectLst/>
                <a:latin typeface="Garamond" panose="02020404030301010803" pitchFamily="18" charset="0"/>
                <a:ea typeface="Times New Roman" panose="02020603050405020304" pitchFamily="18" charset="0"/>
                <a:cs typeface="Times New Roman" panose="02020603050405020304" pitchFamily="18" charset="0"/>
              </a:rPr>
              <a:t>and </a:t>
            </a:r>
            <a:br>
              <a:rPr lang="en-US" sz="2800" b="1" dirty="0">
                <a:solidFill>
                  <a:schemeClr val="bg1">
                    <a:lumMod val="95000"/>
                  </a:schemeClr>
                </a:solidFill>
                <a:effectLst/>
                <a:latin typeface="Garamond" panose="02020404030301010803" pitchFamily="18" charset="0"/>
                <a:ea typeface="Times New Roman" panose="02020603050405020304" pitchFamily="18" charset="0"/>
                <a:cs typeface="Times New Roman" panose="02020603050405020304" pitchFamily="18" charset="0"/>
              </a:rPr>
            </a:br>
            <a:r>
              <a:rPr lang="en-US" sz="2800" b="1" dirty="0">
                <a:solidFill>
                  <a:schemeClr val="bg1">
                    <a:lumMod val="95000"/>
                  </a:schemeClr>
                </a:solidFill>
                <a:effectLst/>
                <a:latin typeface="Garamond" panose="02020404030301010803" pitchFamily="18" charset="0"/>
                <a:ea typeface="Times New Roman" panose="02020603050405020304" pitchFamily="18" charset="0"/>
                <a:cs typeface="Times New Roman" panose="02020603050405020304" pitchFamily="18" charset="0"/>
              </a:rPr>
              <a:t>“You know, they really do care about our children.” </a:t>
            </a:r>
            <a:r>
              <a:rPr lang="en-US" b="1" dirty="0">
                <a:solidFill>
                  <a:schemeClr val="bg1">
                    <a:lumMod val="95000"/>
                  </a:schemeClr>
                </a:solidFill>
                <a:latin typeface="Garamond" panose="02020404030301010803" pitchFamily="18" charset="0"/>
              </a:rPr>
              <a:t>​</a:t>
            </a:r>
          </a:p>
          <a:p>
            <a:pPr algn="ctr"/>
            <a:endParaRPr lang="en-US" dirty="0">
              <a:solidFill>
                <a:schemeClr val="bg1">
                  <a:lumMod val="95000"/>
                </a:schemeClr>
              </a:solidFill>
              <a:latin typeface="Garamond" panose="02020404030301010803" pitchFamily="18" charset="0"/>
            </a:endParaRPr>
          </a:p>
        </p:txBody>
      </p:sp>
      <p:pic>
        <p:nvPicPr>
          <p:cNvPr id="6" name="Picture 5">
            <a:extLst>
              <a:ext uri="{FF2B5EF4-FFF2-40B4-BE49-F238E27FC236}">
                <a16:creationId xmlns:a16="http://schemas.microsoft.com/office/drawing/2014/main" id="{E2DA6281-2337-393D-4F06-F7FAC6138A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3456" y="5652283"/>
            <a:ext cx="2274634" cy="519917"/>
          </a:xfrm>
          <a:prstGeom prst="rect">
            <a:avLst/>
          </a:prstGeom>
        </p:spPr>
      </p:pic>
    </p:spTree>
    <p:extLst>
      <p:ext uri="{BB962C8B-B14F-4D97-AF65-F5344CB8AC3E}">
        <p14:creationId xmlns:p14="http://schemas.microsoft.com/office/powerpoint/2010/main" val="2623491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0A6E76-ED97-3DF3-EA53-B99B9945F4C9}"/>
              </a:ext>
            </a:extLst>
          </p:cNvPr>
          <p:cNvSpPr/>
          <p:nvPr/>
        </p:nvSpPr>
        <p:spPr>
          <a:xfrm>
            <a:off x="1035424" y="1102658"/>
            <a:ext cx="12263718" cy="360144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2">
            <a:extLst>
              <a:ext uri="{FF2B5EF4-FFF2-40B4-BE49-F238E27FC236}">
                <a16:creationId xmlns:a16="http://schemas.microsoft.com/office/drawing/2014/main" id="{6632B843-3442-5294-4F53-5149609D9170}"/>
              </a:ext>
            </a:extLst>
          </p:cNvPr>
          <p:cNvSpPr txBox="1">
            <a:spLocks/>
          </p:cNvSpPr>
          <p:nvPr/>
        </p:nvSpPr>
        <p:spPr>
          <a:xfrm>
            <a:off x="1647264" y="1687196"/>
            <a:ext cx="8897471" cy="30169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lumMod val="75000"/>
                  </a:schemeClr>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rPr>
              <a:t>Group 1: Families  </a:t>
            </a:r>
          </a:p>
          <a:p>
            <a:pPr marL="0" indent="0">
              <a:buFont typeface="Arial" panose="020B0604020202020204" pitchFamily="34" charset="0"/>
              <a:buNone/>
            </a:pPr>
            <a:r>
              <a:rPr lang="en-US" dirty="0">
                <a:solidFill>
                  <a:schemeClr val="bg1"/>
                </a:solidFill>
              </a:rPr>
              <a:t>Group 2: Teachers </a:t>
            </a:r>
          </a:p>
        </p:txBody>
      </p:sp>
      <p:pic>
        <p:nvPicPr>
          <p:cNvPr id="5" name="Picture 4">
            <a:extLst>
              <a:ext uri="{FF2B5EF4-FFF2-40B4-BE49-F238E27FC236}">
                <a16:creationId xmlns:a16="http://schemas.microsoft.com/office/drawing/2014/main" id="{00D11A4A-C473-E41D-74BA-67F1AD1DC2C4}"/>
              </a:ext>
            </a:extLst>
          </p:cNvPr>
          <p:cNvPicPr>
            <a:picLocks noChangeAspect="1"/>
          </p:cNvPicPr>
          <p:nvPr/>
        </p:nvPicPr>
        <p:blipFill>
          <a:blip r:embed="rId2"/>
          <a:srcRect t="13594" b="13594"/>
          <a:stretch/>
        </p:blipFill>
        <p:spPr>
          <a:xfrm>
            <a:off x="0" y="4037105"/>
            <a:ext cx="5811371" cy="2820895"/>
          </a:xfrm>
          <a:prstGeom prst="rect">
            <a:avLst/>
          </a:prstGeom>
        </p:spPr>
      </p:pic>
      <p:sp>
        <p:nvSpPr>
          <p:cNvPr id="6" name="Picture Placeholder 10">
            <a:extLst>
              <a:ext uri="{FF2B5EF4-FFF2-40B4-BE49-F238E27FC236}">
                <a16:creationId xmlns:a16="http://schemas.microsoft.com/office/drawing/2014/main" id="{8A78E98F-07C3-7994-6216-4646FA49E312}"/>
              </a:ext>
            </a:extLst>
          </p:cNvPr>
          <p:cNvSpPr txBox="1">
            <a:spLocks/>
          </p:cNvSpPr>
          <p:nvPr/>
        </p:nvSpPr>
        <p:spPr>
          <a:xfrm>
            <a:off x="0" y="4037105"/>
            <a:ext cx="5810250" cy="282089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lumMod val="75000"/>
                  </a:schemeClr>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7" name="TextBox 6">
            <a:extLst>
              <a:ext uri="{FF2B5EF4-FFF2-40B4-BE49-F238E27FC236}">
                <a16:creationId xmlns:a16="http://schemas.microsoft.com/office/drawing/2014/main" id="{4363EB43-4844-BB43-0017-CA9E99EFE044}"/>
              </a:ext>
            </a:extLst>
          </p:cNvPr>
          <p:cNvSpPr txBox="1"/>
          <p:nvPr/>
        </p:nvSpPr>
        <p:spPr>
          <a:xfrm>
            <a:off x="609600" y="4272974"/>
            <a:ext cx="5019675" cy="1323439"/>
          </a:xfrm>
          <a:prstGeom prst="rect">
            <a:avLst/>
          </a:prstGeom>
          <a:noFill/>
        </p:spPr>
        <p:txBody>
          <a:bodyPr wrap="square" rtlCol="0">
            <a:spAutoFit/>
          </a:bodyPr>
          <a:lstStyle/>
          <a:p>
            <a:r>
              <a:rPr lang="en-US" sz="4000" b="1" i="1" dirty="0">
                <a:solidFill>
                  <a:schemeClr val="bg1"/>
                </a:solidFill>
                <a:latin typeface="Montserrat ExtraBold" pitchFamily="2" charset="77"/>
              </a:rPr>
              <a:t>Let’s Get Started in the Breakout </a:t>
            </a:r>
          </a:p>
        </p:txBody>
      </p:sp>
    </p:spTree>
    <p:extLst>
      <p:ext uri="{BB962C8B-B14F-4D97-AF65-F5344CB8AC3E}">
        <p14:creationId xmlns:p14="http://schemas.microsoft.com/office/powerpoint/2010/main" val="3791999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49AE1E-4D2F-4260-7D30-BA29A130990E}"/>
              </a:ext>
            </a:extLst>
          </p:cNvPr>
          <p:cNvSpPr>
            <a:spLocks noGrp="1"/>
          </p:cNvSpPr>
          <p:nvPr>
            <p:ph idx="1"/>
          </p:nvPr>
        </p:nvSpPr>
        <p:spPr/>
        <p:txBody>
          <a:bodyPr/>
          <a:lstStyle/>
          <a:p>
            <a:r>
              <a:rPr lang="en-US" dirty="0"/>
              <a:t>What do we want for our students?</a:t>
            </a:r>
          </a:p>
          <a:p>
            <a:r>
              <a:rPr lang="en-US" dirty="0"/>
              <a:t>List some wishes for our students (use NOUNS). Your facilitator should record your wishes on the flip chart</a:t>
            </a:r>
          </a:p>
          <a:p>
            <a:endParaRPr lang="en-US" dirty="0"/>
          </a:p>
          <a:p>
            <a:endParaRPr lang="en-US" dirty="0"/>
          </a:p>
        </p:txBody>
      </p:sp>
      <p:sp>
        <p:nvSpPr>
          <p:cNvPr id="3" name="Title 2">
            <a:extLst>
              <a:ext uri="{FF2B5EF4-FFF2-40B4-BE49-F238E27FC236}">
                <a16:creationId xmlns:a16="http://schemas.microsoft.com/office/drawing/2014/main" id="{7536508A-8312-6C6F-5181-77D28C8BDFA9}"/>
              </a:ext>
            </a:extLst>
          </p:cNvPr>
          <p:cNvSpPr>
            <a:spLocks noGrp="1"/>
          </p:cNvSpPr>
          <p:nvPr>
            <p:ph type="title"/>
          </p:nvPr>
        </p:nvSpPr>
        <p:spPr/>
        <p:txBody>
          <a:bodyPr/>
          <a:lstStyle/>
          <a:p>
            <a:r>
              <a:rPr lang="en-US" dirty="0"/>
              <a:t>Question 1</a:t>
            </a:r>
          </a:p>
        </p:txBody>
      </p:sp>
    </p:spTree>
    <p:extLst>
      <p:ext uri="{BB962C8B-B14F-4D97-AF65-F5344CB8AC3E}">
        <p14:creationId xmlns:p14="http://schemas.microsoft.com/office/powerpoint/2010/main" val="3943149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C9352-CF81-E5C4-4677-DE61876AB715}"/>
              </a:ext>
            </a:extLst>
          </p:cNvPr>
          <p:cNvSpPr>
            <a:spLocks noGrp="1"/>
          </p:cNvSpPr>
          <p:nvPr>
            <p:ph type="title"/>
          </p:nvPr>
        </p:nvSpPr>
        <p:spPr/>
        <p:txBody>
          <a:bodyPr/>
          <a:lstStyle/>
          <a:p>
            <a:r>
              <a:rPr lang="en-US" dirty="0"/>
              <a:t>Question 2 </a:t>
            </a:r>
          </a:p>
        </p:txBody>
      </p:sp>
      <p:sp>
        <p:nvSpPr>
          <p:cNvPr id="3" name="Content Placeholder 2">
            <a:extLst>
              <a:ext uri="{FF2B5EF4-FFF2-40B4-BE49-F238E27FC236}">
                <a16:creationId xmlns:a16="http://schemas.microsoft.com/office/drawing/2014/main" id="{BD7C976D-7384-3D43-4A7B-7264A95A6289}"/>
              </a:ext>
            </a:extLst>
          </p:cNvPr>
          <p:cNvSpPr>
            <a:spLocks noGrp="1"/>
          </p:cNvSpPr>
          <p:nvPr>
            <p:ph idx="1"/>
          </p:nvPr>
        </p:nvSpPr>
        <p:spPr/>
        <p:txBody>
          <a:bodyPr/>
          <a:lstStyle/>
          <a:p>
            <a:r>
              <a:rPr lang="en-US" dirty="0"/>
              <a:t>​How do we get what we want?</a:t>
            </a:r>
          </a:p>
          <a:p>
            <a:r>
              <a:rPr lang="en-US" dirty="0"/>
              <a:t>These should be action words (VERBS). What can you DO to get what you want?</a:t>
            </a:r>
          </a:p>
          <a:p>
            <a:endParaRPr lang="en-US" dirty="0"/>
          </a:p>
          <a:p>
            <a:endParaRPr lang="en-US" dirty="0"/>
          </a:p>
        </p:txBody>
      </p:sp>
    </p:spTree>
    <p:extLst>
      <p:ext uri="{BB962C8B-B14F-4D97-AF65-F5344CB8AC3E}">
        <p14:creationId xmlns:p14="http://schemas.microsoft.com/office/powerpoint/2010/main" val="970454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B5F9B3-61C3-1E23-A207-A69CAA642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7135" y="5791200"/>
            <a:ext cx="3075265" cy="558124"/>
          </a:xfrm>
          <a:prstGeom prst="rect">
            <a:avLst/>
          </a:prstGeom>
        </p:spPr>
      </p:pic>
      <p:sp>
        <p:nvSpPr>
          <p:cNvPr id="3" name="Title 1">
            <a:extLst>
              <a:ext uri="{FF2B5EF4-FFF2-40B4-BE49-F238E27FC236}">
                <a16:creationId xmlns:a16="http://schemas.microsoft.com/office/drawing/2014/main" id="{52123229-CABE-291D-5EDA-4F83F39B0653}"/>
              </a:ext>
            </a:extLst>
          </p:cNvPr>
          <p:cNvSpPr txBox="1">
            <a:spLocks/>
          </p:cNvSpPr>
          <p:nvPr/>
        </p:nvSpPr>
        <p:spPr>
          <a:xfrm>
            <a:off x="587029" y="841698"/>
            <a:ext cx="3965579" cy="1269131"/>
          </a:xfrm>
          <a:prstGeom prst="rect">
            <a:avLst/>
          </a:prstGeom>
        </p:spPr>
        <p:txBody>
          <a:bodyPr anchor="b">
            <a:normAutofit/>
          </a:bodyPr>
          <a:lstStyle>
            <a:lvl1pPr algn="l" defTabSz="914400" rtl="0" eaLnBrk="1" latinLnBrk="0" hangingPunct="1">
              <a:lnSpc>
                <a:spcPct val="90000"/>
              </a:lnSpc>
              <a:spcBef>
                <a:spcPct val="0"/>
              </a:spcBef>
              <a:buNone/>
              <a:defRPr sz="4400" b="1" i="0" kern="1200">
                <a:solidFill>
                  <a:schemeClr val="accent3"/>
                </a:solidFill>
                <a:latin typeface="Montserrat ExtraBold" pitchFamily="2" charset="77"/>
                <a:ea typeface="+mj-ea"/>
                <a:cs typeface="+mj-cs"/>
              </a:defRPr>
            </a:lvl1pPr>
          </a:lstStyle>
          <a:p>
            <a:pPr algn="r"/>
            <a:r>
              <a:rPr lang="en-US" sz="3600" dirty="0">
                <a:solidFill>
                  <a:schemeClr val="accent1"/>
                </a:solidFill>
                <a:latin typeface="Montserrat" pitchFamily="2" charset="77"/>
              </a:rPr>
              <a:t>Consolidation</a:t>
            </a:r>
          </a:p>
        </p:txBody>
      </p:sp>
      <p:sp>
        <p:nvSpPr>
          <p:cNvPr id="4" name="Content Placeholder 2">
            <a:extLst>
              <a:ext uri="{FF2B5EF4-FFF2-40B4-BE49-F238E27FC236}">
                <a16:creationId xmlns:a16="http://schemas.microsoft.com/office/drawing/2014/main" id="{00BE15C5-A80E-4B52-374E-920C4A3AF294}"/>
              </a:ext>
            </a:extLst>
          </p:cNvPr>
          <p:cNvSpPr txBox="1">
            <a:spLocks/>
          </p:cNvSpPr>
          <p:nvPr/>
        </p:nvSpPr>
        <p:spPr>
          <a:xfrm>
            <a:off x="4733366" y="1452741"/>
            <a:ext cx="5439333" cy="3952517"/>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lumMod val="75000"/>
                  </a:schemeClr>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Montserrat Medium" pitchFamily="2" charset="77"/>
              </a:rPr>
              <a:t>We will look at the first list, What do we want for our students? The facilitators will read each group’s list, and we will consolidate (combine) the like items.</a:t>
            </a:r>
          </a:p>
          <a:p>
            <a:r>
              <a:rPr lang="en-US" sz="1800" dirty="0">
                <a:latin typeface="Montserrat Medium" pitchFamily="2" charset="77"/>
              </a:rPr>
              <a:t>Several rules for consolidation:</a:t>
            </a:r>
          </a:p>
          <a:p>
            <a:pPr lvl="1"/>
            <a:r>
              <a:rPr lang="en-US" sz="1800" dirty="0">
                <a:latin typeface="Montserrat Medium" pitchFamily="2" charset="77"/>
              </a:rPr>
              <a:t>Not everything on the list has to be consolidated. Some things will and should stand alone </a:t>
            </a:r>
          </a:p>
          <a:p>
            <a:pPr lvl="1"/>
            <a:r>
              <a:rPr lang="en-US" sz="1800" dirty="0">
                <a:latin typeface="Montserrat Medium" pitchFamily="2" charset="77"/>
              </a:rPr>
              <a:t>If one person objects to something being combined, then it won’t be. </a:t>
            </a:r>
          </a:p>
          <a:p>
            <a:pPr lvl="1"/>
            <a:r>
              <a:rPr lang="en-US" sz="1800" dirty="0">
                <a:latin typeface="Montserrat Medium" pitchFamily="2" charset="77"/>
              </a:rPr>
              <a:t>We ask for clarification, if we don’t understand an item.</a:t>
            </a:r>
          </a:p>
        </p:txBody>
      </p:sp>
      <p:sp>
        <p:nvSpPr>
          <p:cNvPr id="5" name="Right Triangle 4">
            <a:extLst>
              <a:ext uri="{FF2B5EF4-FFF2-40B4-BE49-F238E27FC236}">
                <a16:creationId xmlns:a16="http://schemas.microsoft.com/office/drawing/2014/main" id="{73F76DF5-6A87-9FF0-B584-A5CE04148C86}"/>
              </a:ext>
            </a:extLst>
          </p:cNvPr>
          <p:cNvSpPr/>
          <p:nvPr/>
        </p:nvSpPr>
        <p:spPr>
          <a:xfrm>
            <a:off x="0" y="2809043"/>
            <a:ext cx="3657600" cy="4144652"/>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D7F97157-9ADE-6FD7-1302-06F8D5AB98FB}"/>
              </a:ext>
            </a:extLst>
          </p:cNvPr>
          <p:cNvSpPr/>
          <p:nvPr/>
        </p:nvSpPr>
        <p:spPr>
          <a:xfrm rot="10800000">
            <a:off x="8534400" y="0"/>
            <a:ext cx="3657600" cy="4144652"/>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1937482-91E7-FF0D-3997-2403770D818A}"/>
              </a:ext>
            </a:extLst>
          </p:cNvPr>
          <p:cNvSpPr txBox="1">
            <a:spLocks/>
          </p:cNvSpPr>
          <p:nvPr/>
        </p:nvSpPr>
        <p:spPr>
          <a:xfrm>
            <a:off x="587029" y="2120804"/>
            <a:ext cx="3965579" cy="171452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200" b="1" dirty="0">
                <a:latin typeface="Montserrat"/>
              </a:rPr>
              <a:t>We are all back together </a:t>
            </a:r>
            <a:endParaRPr lang="en-US" sz="3200" b="1" dirty="0">
              <a:latin typeface="Montserrat" pitchFamily="2" charset="77"/>
            </a:endParaRPr>
          </a:p>
        </p:txBody>
      </p:sp>
    </p:spTree>
    <p:extLst>
      <p:ext uri="{BB962C8B-B14F-4D97-AF65-F5344CB8AC3E}">
        <p14:creationId xmlns:p14="http://schemas.microsoft.com/office/powerpoint/2010/main" val="3694591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AC2046-F71E-D9C1-C481-5810767CAE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7135" y="5791200"/>
            <a:ext cx="3075265" cy="558124"/>
          </a:xfrm>
          <a:prstGeom prst="rect">
            <a:avLst/>
          </a:prstGeom>
        </p:spPr>
      </p:pic>
      <p:sp>
        <p:nvSpPr>
          <p:cNvPr id="3" name="Title 1">
            <a:extLst>
              <a:ext uri="{FF2B5EF4-FFF2-40B4-BE49-F238E27FC236}">
                <a16:creationId xmlns:a16="http://schemas.microsoft.com/office/drawing/2014/main" id="{EC3BEA96-8E71-D5B9-E3E4-4FF60F4843D3}"/>
              </a:ext>
            </a:extLst>
          </p:cNvPr>
          <p:cNvSpPr txBox="1">
            <a:spLocks/>
          </p:cNvSpPr>
          <p:nvPr/>
        </p:nvSpPr>
        <p:spPr>
          <a:xfrm>
            <a:off x="587029" y="841698"/>
            <a:ext cx="3965579" cy="1269131"/>
          </a:xfrm>
          <a:prstGeom prst="rect">
            <a:avLst/>
          </a:prstGeom>
        </p:spPr>
        <p:txBody>
          <a:bodyPr anchor="b">
            <a:normAutofit/>
          </a:bodyPr>
          <a:lstStyle>
            <a:lvl1pPr algn="l" defTabSz="914400" rtl="0" eaLnBrk="1" latinLnBrk="0" hangingPunct="1">
              <a:lnSpc>
                <a:spcPct val="90000"/>
              </a:lnSpc>
              <a:spcBef>
                <a:spcPct val="0"/>
              </a:spcBef>
              <a:buNone/>
              <a:defRPr sz="4400" b="1" i="0" kern="1200">
                <a:solidFill>
                  <a:schemeClr val="accent3"/>
                </a:solidFill>
                <a:latin typeface="Montserrat ExtraBold" pitchFamily="2" charset="77"/>
                <a:ea typeface="+mj-ea"/>
                <a:cs typeface="+mj-cs"/>
              </a:defRPr>
            </a:lvl1pPr>
          </a:lstStyle>
          <a:p>
            <a:pPr algn="r"/>
            <a:r>
              <a:rPr lang="en-US" sz="3600" dirty="0">
                <a:latin typeface="Montserrat" pitchFamily="2" charset="77"/>
              </a:rPr>
              <a:t>Consolidation Again</a:t>
            </a:r>
          </a:p>
        </p:txBody>
      </p:sp>
      <p:sp>
        <p:nvSpPr>
          <p:cNvPr id="4" name="Content Placeholder 2">
            <a:extLst>
              <a:ext uri="{FF2B5EF4-FFF2-40B4-BE49-F238E27FC236}">
                <a16:creationId xmlns:a16="http://schemas.microsoft.com/office/drawing/2014/main" id="{6C4E5083-218A-C17F-18B0-5271FACE2106}"/>
              </a:ext>
            </a:extLst>
          </p:cNvPr>
          <p:cNvSpPr txBox="1">
            <a:spLocks/>
          </p:cNvSpPr>
          <p:nvPr/>
        </p:nvSpPr>
        <p:spPr>
          <a:xfrm>
            <a:off x="4733366" y="1452741"/>
            <a:ext cx="5439333" cy="3952517"/>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lumMod val="75000"/>
                  </a:schemeClr>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Montserrat SemiBold" pitchFamily="2" charset="77"/>
              </a:rPr>
              <a:t>Several rules for consolidation: </a:t>
            </a:r>
          </a:p>
          <a:p>
            <a:r>
              <a:rPr lang="en-US" sz="1800" b="0" dirty="0">
                <a:latin typeface="Montserrat Medium" pitchFamily="2" charset="77"/>
              </a:rPr>
              <a:t>Not everything on the list has to be consolidated. Some things will and should stand alone </a:t>
            </a:r>
          </a:p>
          <a:p>
            <a:r>
              <a:rPr lang="en-US" sz="1800" b="0" dirty="0">
                <a:latin typeface="Montserrat Medium" pitchFamily="2" charset="77"/>
              </a:rPr>
              <a:t>If one person objects to something being combined, then it won’t be. </a:t>
            </a:r>
          </a:p>
          <a:p>
            <a:r>
              <a:rPr lang="en-US" sz="1800" b="0" dirty="0">
                <a:latin typeface="Montserrat Medium" pitchFamily="2" charset="77"/>
              </a:rPr>
              <a:t>We ask for clarification, if we don’t understand an item.</a:t>
            </a:r>
          </a:p>
          <a:p>
            <a:pPr marL="0" indent="0">
              <a:buNone/>
            </a:pPr>
            <a:r>
              <a:rPr lang="en-US" sz="1800" dirty="0">
                <a:latin typeface="Montserrat SemiBold" pitchFamily="2" charset="77"/>
              </a:rPr>
              <a:t>You will use 14 sticky dots to decide how important these items are to you. You can use all 14 on one item or spread them out among items. </a:t>
            </a:r>
          </a:p>
        </p:txBody>
      </p:sp>
      <p:sp>
        <p:nvSpPr>
          <p:cNvPr id="5" name="Right Triangle 4">
            <a:extLst>
              <a:ext uri="{FF2B5EF4-FFF2-40B4-BE49-F238E27FC236}">
                <a16:creationId xmlns:a16="http://schemas.microsoft.com/office/drawing/2014/main" id="{0618C119-F5C5-AACA-4441-6C5F5F8DE558}"/>
              </a:ext>
            </a:extLst>
          </p:cNvPr>
          <p:cNvSpPr/>
          <p:nvPr/>
        </p:nvSpPr>
        <p:spPr>
          <a:xfrm>
            <a:off x="0" y="2809043"/>
            <a:ext cx="3657600" cy="4144652"/>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67943A52-9BD7-2E28-7A4B-BAE3EE1AD97B}"/>
              </a:ext>
            </a:extLst>
          </p:cNvPr>
          <p:cNvSpPr/>
          <p:nvPr/>
        </p:nvSpPr>
        <p:spPr>
          <a:xfrm rot="10800000">
            <a:off x="8534400" y="0"/>
            <a:ext cx="3657600" cy="4144652"/>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A9260EA-ECCC-6DD1-D367-6DF9E0F92388}"/>
              </a:ext>
            </a:extLst>
          </p:cNvPr>
          <p:cNvSpPr txBox="1">
            <a:spLocks/>
          </p:cNvSpPr>
          <p:nvPr/>
        </p:nvSpPr>
        <p:spPr>
          <a:xfrm>
            <a:off x="587029" y="2120804"/>
            <a:ext cx="3965579" cy="262636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b="1" dirty="0">
                <a:latin typeface="Montserrat" pitchFamily="2" charset="77"/>
              </a:rPr>
              <a:t>We are now going to look at the second list, </a:t>
            </a:r>
            <a:r>
              <a:rPr lang="en-US" sz="2400" b="1" i="1" dirty="0">
                <a:latin typeface="Montserrat SemiBold" pitchFamily="2" charset="77"/>
              </a:rPr>
              <a:t>How do we get what we want?</a:t>
            </a:r>
          </a:p>
        </p:txBody>
      </p:sp>
    </p:spTree>
    <p:extLst>
      <p:ext uri="{BB962C8B-B14F-4D97-AF65-F5344CB8AC3E}">
        <p14:creationId xmlns:p14="http://schemas.microsoft.com/office/powerpoint/2010/main" val="563915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8A539-1ADA-2E8D-2D69-064BE3668EB0}"/>
              </a:ext>
            </a:extLst>
          </p:cNvPr>
          <p:cNvSpPr>
            <a:spLocks noGrp="1"/>
          </p:cNvSpPr>
          <p:nvPr>
            <p:ph type="title"/>
          </p:nvPr>
        </p:nvSpPr>
        <p:spPr/>
        <p:txBody>
          <a:bodyPr/>
          <a:lstStyle/>
          <a:p>
            <a:r>
              <a:rPr lang="en-US" dirty="0"/>
              <a:t>The Action Plan</a:t>
            </a:r>
          </a:p>
        </p:txBody>
      </p:sp>
      <p:sp>
        <p:nvSpPr>
          <p:cNvPr id="4" name="Text Placeholder 3">
            <a:extLst>
              <a:ext uri="{FF2B5EF4-FFF2-40B4-BE49-F238E27FC236}">
                <a16:creationId xmlns:a16="http://schemas.microsoft.com/office/drawing/2014/main" id="{0863C94D-8952-EE77-3BCA-7305328A1D82}"/>
              </a:ext>
            </a:extLst>
          </p:cNvPr>
          <p:cNvSpPr>
            <a:spLocks noGrp="1"/>
          </p:cNvSpPr>
          <p:nvPr>
            <p:ph type="body" sz="quarter" idx="11"/>
          </p:nvPr>
        </p:nvSpPr>
        <p:spPr/>
        <p:txBody>
          <a:bodyPr>
            <a:normAutofit/>
          </a:bodyPr>
          <a:lstStyle/>
          <a:p>
            <a:pPr marL="457200" indent="-457200">
              <a:buFont typeface="Arial" panose="020B0604020202020204" pitchFamily="34" charset="0"/>
              <a:buChar char="•"/>
            </a:pPr>
            <a:r>
              <a:rPr lang="en-US" sz="2200" dirty="0">
                <a:latin typeface="Montserrat SemiBold" pitchFamily="2" charset="77"/>
              </a:rPr>
              <a:t>Look at each group’s priorities. What do they have in common?</a:t>
            </a:r>
          </a:p>
          <a:p>
            <a:pPr marL="457200" indent="-457200">
              <a:buFont typeface="Arial" panose="020B0604020202020204" pitchFamily="34" charset="0"/>
              <a:buChar char="•"/>
            </a:pPr>
            <a:r>
              <a:rPr lang="en-US" sz="2200" dirty="0">
                <a:latin typeface="Montserrat SemiBold" pitchFamily="2" charset="77"/>
              </a:rPr>
              <a:t>Who had the most control over these items?</a:t>
            </a:r>
          </a:p>
          <a:p>
            <a:pPr marL="457200" indent="-457200">
              <a:buFont typeface="Arial" panose="020B0604020202020204" pitchFamily="34" charset="0"/>
              <a:buChar char="•"/>
            </a:pPr>
            <a:r>
              <a:rPr lang="en-US" sz="2200" dirty="0">
                <a:latin typeface="Montserrat SemiBold" pitchFamily="2" charset="77"/>
              </a:rPr>
              <a:t>Which issue could students in your school benefit most from, if it were addressed? </a:t>
            </a:r>
          </a:p>
          <a:p>
            <a:pPr marL="457200" indent="-457200">
              <a:buFont typeface="Arial" panose="020B0604020202020204" pitchFamily="34" charset="0"/>
              <a:buChar char="•"/>
            </a:pPr>
            <a:r>
              <a:rPr lang="en-US" sz="2200" dirty="0">
                <a:latin typeface="Montserrat SemiBold" pitchFamily="2" charset="77"/>
              </a:rPr>
              <a:t>What can THIS group do about this item?</a:t>
            </a:r>
          </a:p>
          <a:p>
            <a:endParaRPr lang="en-US" dirty="0">
              <a:latin typeface="Montserrat SemiBold" pitchFamily="2" charset="77"/>
            </a:endParaRPr>
          </a:p>
        </p:txBody>
      </p:sp>
      <p:pic>
        <p:nvPicPr>
          <p:cNvPr id="6" name="Picture Placeholder 5" descr="A wall covered with sticky notes.">
            <a:extLst>
              <a:ext uri="{FF2B5EF4-FFF2-40B4-BE49-F238E27FC236}">
                <a16:creationId xmlns:a16="http://schemas.microsoft.com/office/drawing/2014/main" id="{F0F59DA0-86FA-9945-D474-A80BFACAF2B8}"/>
              </a:ext>
            </a:extLst>
          </p:cNvPr>
          <p:cNvPicPr>
            <a:picLocks noGrp="1" noChangeAspect="1"/>
          </p:cNvPicPr>
          <p:nvPr>
            <p:ph type="pic" sz="quarter" idx="10"/>
          </p:nvPr>
        </p:nvPicPr>
        <p:blipFill>
          <a:blip r:embed="rId2"/>
          <a:srcRect l="25116" r="25116"/>
          <a:stretch>
            <a:fillRect/>
          </a:stretch>
        </p:blipFill>
        <p:spPr>
          <a:prstGeom prst="rect">
            <a:avLst/>
          </a:prstGeom>
        </p:spPr>
      </p:pic>
    </p:spTree>
    <p:extLst>
      <p:ext uri="{BB962C8B-B14F-4D97-AF65-F5344CB8AC3E}">
        <p14:creationId xmlns:p14="http://schemas.microsoft.com/office/powerpoint/2010/main" val="362855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6C02B-ABBC-1000-8AC7-3EEF9E8F35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7135" y="5791200"/>
            <a:ext cx="3075265" cy="558124"/>
          </a:xfrm>
          <a:prstGeom prst="rect">
            <a:avLst/>
          </a:prstGeom>
        </p:spPr>
      </p:pic>
      <p:pic>
        <p:nvPicPr>
          <p:cNvPr id="3" name="Picture 2">
            <a:extLst>
              <a:ext uri="{FF2B5EF4-FFF2-40B4-BE49-F238E27FC236}">
                <a16:creationId xmlns:a16="http://schemas.microsoft.com/office/drawing/2014/main" id="{25B57D91-165B-66A0-9D9C-4526527BB369}"/>
              </a:ext>
            </a:extLst>
          </p:cNvPr>
          <p:cNvPicPr>
            <a:picLocks noChangeAspect="1"/>
          </p:cNvPicPr>
          <p:nvPr/>
        </p:nvPicPr>
        <p:blipFill rotWithShape="1">
          <a:blip r:embed="rId3"/>
          <a:srcRect t="22443" r="12316" b="16373"/>
          <a:stretch/>
        </p:blipFill>
        <p:spPr>
          <a:xfrm>
            <a:off x="-1" y="0"/>
            <a:ext cx="8908353" cy="4141694"/>
          </a:xfrm>
          <a:prstGeom prst="rect">
            <a:avLst/>
          </a:prstGeom>
        </p:spPr>
      </p:pic>
      <p:sp>
        <p:nvSpPr>
          <p:cNvPr id="5" name="Rectangle 4">
            <a:extLst>
              <a:ext uri="{FF2B5EF4-FFF2-40B4-BE49-F238E27FC236}">
                <a16:creationId xmlns:a16="http://schemas.microsoft.com/office/drawing/2014/main" id="{0231DE6C-7693-332B-1F85-956EC1FFC20F}"/>
              </a:ext>
            </a:extLst>
          </p:cNvPr>
          <p:cNvSpPr/>
          <p:nvPr/>
        </p:nvSpPr>
        <p:spPr>
          <a:xfrm>
            <a:off x="1833283" y="2395959"/>
            <a:ext cx="10358717" cy="3130199"/>
          </a:xfrm>
          <a:prstGeom prst="rect">
            <a:avLst/>
          </a:prstGeom>
          <a:solidFill>
            <a:srgbClr val="EC7B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0553085-4CFA-1FA1-02CD-3103D572C439}"/>
              </a:ext>
            </a:extLst>
          </p:cNvPr>
          <p:cNvSpPr txBox="1"/>
          <p:nvPr/>
        </p:nvSpPr>
        <p:spPr>
          <a:xfrm>
            <a:off x="609600" y="340101"/>
            <a:ext cx="5065058" cy="1938992"/>
          </a:xfrm>
          <a:prstGeom prst="rect">
            <a:avLst/>
          </a:prstGeom>
          <a:noFill/>
        </p:spPr>
        <p:txBody>
          <a:bodyPr wrap="square">
            <a:spAutoFit/>
          </a:bodyPr>
          <a:lstStyle/>
          <a:p>
            <a:r>
              <a:rPr lang="en-US" sz="4000" b="1" i="1" kern="1200" dirty="0">
                <a:solidFill>
                  <a:schemeClr val="bg1"/>
                </a:solidFill>
                <a:effectLst/>
                <a:latin typeface="Montserrat" pitchFamily="2" charset="77"/>
              </a:rPr>
              <a:t>Presentation Information and Resources ​</a:t>
            </a:r>
            <a:endParaRPr lang="en-US" sz="4000" i="1" dirty="0">
              <a:solidFill>
                <a:schemeClr val="bg1"/>
              </a:solidFill>
            </a:endParaRPr>
          </a:p>
        </p:txBody>
      </p:sp>
      <p:sp>
        <p:nvSpPr>
          <p:cNvPr id="7" name="Content Placeholder 2">
            <a:extLst>
              <a:ext uri="{FF2B5EF4-FFF2-40B4-BE49-F238E27FC236}">
                <a16:creationId xmlns:a16="http://schemas.microsoft.com/office/drawing/2014/main" id="{0AB34C8D-3DAA-2372-4433-2F05F137974C}"/>
              </a:ext>
            </a:extLst>
          </p:cNvPr>
          <p:cNvSpPr txBox="1">
            <a:spLocks/>
          </p:cNvSpPr>
          <p:nvPr/>
        </p:nvSpPr>
        <p:spPr>
          <a:xfrm>
            <a:off x="2309262" y="2791257"/>
            <a:ext cx="8897471" cy="30169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lumMod val="75000"/>
                  </a:schemeClr>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a:solidFill>
                  <a:schemeClr val="bg1"/>
                </a:solidFill>
              </a:rPr>
              <a:t>www.prichardcommittee.org</a:t>
            </a:r>
            <a:r>
              <a:rPr lang="en-US" dirty="0">
                <a:solidFill>
                  <a:schemeClr val="bg1"/>
                </a:solidFill>
              </a:rPr>
              <a:t> </a:t>
            </a:r>
          </a:p>
          <a:p>
            <a:pPr marL="0" indent="0">
              <a:buFont typeface="Arial" panose="020B0604020202020204" pitchFamily="34" charset="0"/>
              <a:buNone/>
            </a:pPr>
            <a:r>
              <a:rPr lang="en-US" dirty="0">
                <a:solidFill>
                  <a:schemeClr val="bg1"/>
                </a:solidFill>
              </a:rPr>
              <a:t>Laura Beard    </a:t>
            </a:r>
            <a:r>
              <a:rPr lang="en-US" b="0" dirty="0" err="1">
                <a:solidFill>
                  <a:schemeClr val="bg1"/>
                </a:solidFill>
                <a:latin typeface="Montserrat Medium" pitchFamily="2" charset="77"/>
              </a:rPr>
              <a:t>laura.beard@prichardcommittee.org</a:t>
            </a:r>
            <a:endParaRPr lang="en-US" b="0" dirty="0">
              <a:solidFill>
                <a:schemeClr val="bg1"/>
              </a:solidFill>
              <a:latin typeface="Montserrat Medium" pitchFamily="2" charset="77"/>
            </a:endParaRPr>
          </a:p>
          <a:p>
            <a:pPr marL="0" indent="0">
              <a:buFont typeface="Arial" panose="020B0604020202020204" pitchFamily="34" charset="0"/>
              <a:buNone/>
            </a:pPr>
            <a:r>
              <a:rPr lang="en-US" dirty="0">
                <a:solidFill>
                  <a:schemeClr val="bg1"/>
                </a:solidFill>
              </a:rPr>
              <a:t>Melody Brooks    </a:t>
            </a:r>
            <a:r>
              <a:rPr lang="en-US" b="0" dirty="0" err="1">
                <a:solidFill>
                  <a:schemeClr val="bg1"/>
                </a:solidFill>
                <a:latin typeface="Montserrat Medium" pitchFamily="2" charset="77"/>
              </a:rPr>
              <a:t>melody.brooks@prichardcommittee.org</a:t>
            </a:r>
            <a:r>
              <a:rPr lang="en-US" b="0" dirty="0">
                <a:solidFill>
                  <a:schemeClr val="bg1"/>
                </a:solidFill>
                <a:latin typeface="Montserrat Medium" pitchFamily="2" charset="77"/>
              </a:rPr>
              <a:t> </a:t>
            </a:r>
          </a:p>
        </p:txBody>
      </p:sp>
    </p:spTree>
    <p:extLst>
      <p:ext uri="{BB962C8B-B14F-4D97-AF65-F5344CB8AC3E}">
        <p14:creationId xmlns:p14="http://schemas.microsoft.com/office/powerpoint/2010/main" val="415590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r code&#10;&#10;Description automatically generated">
            <a:extLst>
              <a:ext uri="{FF2B5EF4-FFF2-40B4-BE49-F238E27FC236}">
                <a16:creationId xmlns:a16="http://schemas.microsoft.com/office/drawing/2014/main" id="{8EDCE51C-976C-2F23-B4D7-3EA2CA49DBF8}"/>
              </a:ext>
            </a:extLst>
          </p:cNvPr>
          <p:cNvPicPr>
            <a:picLocks noChangeAspect="1"/>
          </p:cNvPicPr>
          <p:nvPr/>
        </p:nvPicPr>
        <p:blipFill>
          <a:blip r:embed="rId2"/>
          <a:stretch>
            <a:fillRect/>
          </a:stretch>
        </p:blipFill>
        <p:spPr>
          <a:xfrm>
            <a:off x="1350793" y="188650"/>
            <a:ext cx="6480699" cy="6480699"/>
          </a:xfrm>
          <a:prstGeom prst="rect">
            <a:avLst/>
          </a:prstGeom>
        </p:spPr>
      </p:pic>
    </p:spTree>
    <p:extLst>
      <p:ext uri="{BB962C8B-B14F-4D97-AF65-F5344CB8AC3E}">
        <p14:creationId xmlns:p14="http://schemas.microsoft.com/office/powerpoint/2010/main" val="3121880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4" descr="A group of people sitting at tables&#10;&#10;Description automatically generated with medium confidence">
            <a:extLst>
              <a:ext uri="{FF2B5EF4-FFF2-40B4-BE49-F238E27FC236}">
                <a16:creationId xmlns:a16="http://schemas.microsoft.com/office/drawing/2014/main" id="{6BEDE87C-51AA-B468-DE60-9194B05AAD80}"/>
              </a:ext>
            </a:extLst>
          </p:cNvPr>
          <p:cNvPicPr>
            <a:picLocks noChangeAspect="1"/>
          </p:cNvPicPr>
          <p:nvPr/>
        </p:nvPicPr>
        <p:blipFill rotWithShape="1">
          <a:blip r:embed="rId2"/>
          <a:srcRect l="27328" t="10605" r="38078" b="23080"/>
          <a:stretch/>
        </p:blipFill>
        <p:spPr>
          <a:xfrm>
            <a:off x="4703763" y="0"/>
            <a:ext cx="7488237" cy="6858000"/>
          </a:xfrm>
          <a:prstGeom prst="rect">
            <a:avLst/>
          </a:prstGeom>
        </p:spPr>
      </p:pic>
      <p:sp>
        <p:nvSpPr>
          <p:cNvPr id="3" name="Rectangle 2">
            <a:extLst>
              <a:ext uri="{FF2B5EF4-FFF2-40B4-BE49-F238E27FC236}">
                <a16:creationId xmlns:a16="http://schemas.microsoft.com/office/drawing/2014/main" id="{A065F4A0-F614-6CDC-F0E3-F399A37056D0}"/>
              </a:ext>
            </a:extLst>
          </p:cNvPr>
          <p:cNvSpPr/>
          <p:nvPr/>
        </p:nvSpPr>
        <p:spPr>
          <a:xfrm>
            <a:off x="4703808" y="0"/>
            <a:ext cx="7488192" cy="6858000"/>
          </a:xfrm>
          <a:prstGeom prst="rect">
            <a:avLst/>
          </a:prstGeom>
          <a:solidFill>
            <a:srgbClr val="EC7B38">
              <a:alpha val="5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45B9E2A-B4AA-8225-F0F8-5C4859BD5859}"/>
              </a:ext>
            </a:extLst>
          </p:cNvPr>
          <p:cNvSpPr txBox="1">
            <a:spLocks/>
          </p:cNvSpPr>
          <p:nvPr/>
        </p:nvSpPr>
        <p:spPr>
          <a:xfrm>
            <a:off x="408441" y="1324029"/>
            <a:ext cx="3989059" cy="3733136"/>
          </a:xfrm>
          <a:prstGeom prst="rect">
            <a:avLst/>
          </a:prstGeom>
          <a:noFill/>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5400" dirty="0">
                <a:solidFill>
                  <a:srgbClr val="EC7B38"/>
                </a:solidFill>
                <a:latin typeface="Calibri Light" panose="020F0302020204030204"/>
              </a:rPr>
              <a:t>Parents and Teachers Talking Together </a:t>
            </a:r>
            <a:br>
              <a:rPr lang="en-US" sz="5400" dirty="0">
                <a:solidFill>
                  <a:srgbClr val="EC7B38"/>
                </a:solidFill>
                <a:latin typeface="Calibri Light" panose="020F0302020204030204"/>
              </a:rPr>
            </a:br>
            <a:r>
              <a:rPr lang="en-US" sz="5400" dirty="0">
                <a:solidFill>
                  <a:srgbClr val="EC7B38"/>
                </a:solidFill>
                <a:latin typeface="Calibri Light" panose="020F0302020204030204"/>
              </a:rPr>
              <a:t>PT3</a:t>
            </a:r>
          </a:p>
        </p:txBody>
      </p:sp>
      <p:pic>
        <p:nvPicPr>
          <p:cNvPr id="5" name="Picture 4">
            <a:extLst>
              <a:ext uri="{FF2B5EF4-FFF2-40B4-BE49-F238E27FC236}">
                <a16:creationId xmlns:a16="http://schemas.microsoft.com/office/drawing/2014/main" id="{4CD3DC8C-AD70-0573-76C1-FD591C07F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4420" y="5787977"/>
            <a:ext cx="2558321" cy="584760"/>
          </a:xfrm>
          <a:prstGeom prst="rect">
            <a:avLst/>
          </a:prstGeom>
        </p:spPr>
      </p:pic>
    </p:spTree>
    <p:extLst>
      <p:ext uri="{BB962C8B-B14F-4D97-AF65-F5344CB8AC3E}">
        <p14:creationId xmlns:p14="http://schemas.microsoft.com/office/powerpoint/2010/main" val="2223199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FE0A61-21A5-FFC5-51CC-0041A926FB22}"/>
              </a:ext>
            </a:extLst>
          </p:cNvPr>
          <p:cNvSpPr/>
          <p:nvPr/>
        </p:nvSpPr>
        <p:spPr>
          <a:xfrm>
            <a:off x="1035424" y="1102659"/>
            <a:ext cx="12263718" cy="3052482"/>
          </a:xfrm>
          <a:prstGeom prst="rect">
            <a:avLst/>
          </a:prstGeom>
          <a:solidFill>
            <a:srgbClr val="456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FF26079-7CC4-7839-8D01-B805699A7138}"/>
              </a:ext>
            </a:extLst>
          </p:cNvPr>
          <p:cNvPicPr>
            <a:picLocks noChangeAspect="1"/>
          </p:cNvPicPr>
          <p:nvPr/>
        </p:nvPicPr>
        <p:blipFill rotWithShape="1">
          <a:blip r:embed="rId2">
            <a:extLst>
              <a:ext uri="{28A0092B-C50C-407E-A947-70E740481C1C}">
                <a14:useLocalDpi xmlns:a14="http://schemas.microsoft.com/office/drawing/2010/main" val="0"/>
              </a:ext>
            </a:extLst>
          </a:blip>
          <a:srcRect b="27188"/>
          <a:stretch/>
        </p:blipFill>
        <p:spPr>
          <a:xfrm>
            <a:off x="0" y="4037105"/>
            <a:ext cx="5811371" cy="2820895"/>
          </a:xfrm>
          <a:prstGeom prst="rect">
            <a:avLst/>
          </a:prstGeom>
        </p:spPr>
      </p:pic>
      <p:sp>
        <p:nvSpPr>
          <p:cNvPr id="4" name="Rectangle 16">
            <a:extLst>
              <a:ext uri="{FF2B5EF4-FFF2-40B4-BE49-F238E27FC236}">
                <a16:creationId xmlns:a16="http://schemas.microsoft.com/office/drawing/2014/main" id="{52500D36-23EA-4160-9012-4A275C5D1978}"/>
              </a:ext>
            </a:extLst>
          </p:cNvPr>
          <p:cNvSpPr txBox="1">
            <a:spLocks/>
          </p:cNvSpPr>
          <p:nvPr/>
        </p:nvSpPr>
        <p:spPr>
          <a:xfrm>
            <a:off x="1668268" y="1591424"/>
            <a:ext cx="8515928" cy="30781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400"/>
              </a:spcBef>
            </a:pPr>
            <a:r>
              <a:rPr lang="en-US" sz="2000" dirty="0">
                <a:solidFill>
                  <a:schemeClr val="bg1"/>
                </a:solidFill>
                <a:latin typeface="Montserrat Medium" pitchFamily="2" charset="77"/>
              </a:rPr>
              <a:t>Meet the presenters</a:t>
            </a:r>
          </a:p>
          <a:p>
            <a:pPr>
              <a:lnSpc>
                <a:spcPct val="100000"/>
              </a:lnSpc>
              <a:spcBef>
                <a:spcPts val="400"/>
              </a:spcBef>
            </a:pPr>
            <a:r>
              <a:rPr lang="en-US" sz="2000" dirty="0">
                <a:solidFill>
                  <a:schemeClr val="bg1"/>
                </a:solidFill>
                <a:latin typeface="Montserrat Medium" pitchFamily="2" charset="77"/>
              </a:rPr>
              <a:t>History of PT3</a:t>
            </a:r>
          </a:p>
          <a:p>
            <a:pPr>
              <a:lnSpc>
                <a:spcPct val="100000"/>
              </a:lnSpc>
              <a:spcBef>
                <a:spcPts val="400"/>
              </a:spcBef>
            </a:pPr>
            <a:r>
              <a:rPr lang="en-US" sz="2000" dirty="0">
                <a:solidFill>
                  <a:schemeClr val="bg1"/>
                </a:solidFill>
                <a:latin typeface="Montserrat Medium" pitchFamily="2" charset="77"/>
              </a:rPr>
              <a:t>Breakout questions</a:t>
            </a:r>
          </a:p>
          <a:p>
            <a:pPr>
              <a:lnSpc>
                <a:spcPct val="100000"/>
              </a:lnSpc>
              <a:spcBef>
                <a:spcPts val="400"/>
              </a:spcBef>
            </a:pPr>
            <a:r>
              <a:rPr lang="en-US" sz="2000" dirty="0">
                <a:solidFill>
                  <a:schemeClr val="bg1"/>
                </a:solidFill>
                <a:latin typeface="Montserrat Medium" pitchFamily="2" charset="77"/>
              </a:rPr>
              <a:t>Large group discussion </a:t>
            </a:r>
          </a:p>
          <a:p>
            <a:pPr>
              <a:lnSpc>
                <a:spcPct val="100000"/>
              </a:lnSpc>
              <a:spcBef>
                <a:spcPts val="400"/>
              </a:spcBef>
            </a:pPr>
            <a:r>
              <a:rPr lang="en-US" sz="2000" dirty="0">
                <a:solidFill>
                  <a:schemeClr val="bg1"/>
                </a:solidFill>
                <a:latin typeface="Montserrat Medium" pitchFamily="2" charset="77"/>
              </a:rPr>
              <a:t>Resources </a:t>
            </a:r>
          </a:p>
          <a:p>
            <a:pPr>
              <a:lnSpc>
                <a:spcPct val="100000"/>
              </a:lnSpc>
              <a:spcBef>
                <a:spcPts val="400"/>
              </a:spcBef>
            </a:pPr>
            <a:r>
              <a:rPr lang="en-US" sz="2000" dirty="0">
                <a:solidFill>
                  <a:schemeClr val="bg1"/>
                </a:solidFill>
                <a:latin typeface="Montserrat Medium" pitchFamily="2" charset="77"/>
              </a:rPr>
              <a:t>Contact us </a:t>
            </a:r>
          </a:p>
        </p:txBody>
      </p:sp>
      <p:sp>
        <p:nvSpPr>
          <p:cNvPr id="5" name="TextBox 4">
            <a:extLst>
              <a:ext uri="{FF2B5EF4-FFF2-40B4-BE49-F238E27FC236}">
                <a16:creationId xmlns:a16="http://schemas.microsoft.com/office/drawing/2014/main" id="{70A99993-9448-2B87-3FDE-B6038342E9F5}"/>
              </a:ext>
            </a:extLst>
          </p:cNvPr>
          <p:cNvSpPr txBox="1"/>
          <p:nvPr/>
        </p:nvSpPr>
        <p:spPr>
          <a:xfrm>
            <a:off x="609600" y="4272974"/>
            <a:ext cx="5029200" cy="1323439"/>
          </a:xfrm>
          <a:prstGeom prst="rect">
            <a:avLst/>
          </a:prstGeom>
          <a:noFill/>
        </p:spPr>
        <p:txBody>
          <a:bodyPr wrap="square" rtlCol="0">
            <a:spAutoFit/>
          </a:bodyPr>
          <a:lstStyle/>
          <a:p>
            <a:r>
              <a:rPr lang="en-US" sz="4000" b="1" i="1" dirty="0">
                <a:solidFill>
                  <a:schemeClr val="bg1"/>
                </a:solidFill>
                <a:latin typeface="Montserrat ExtraBold" pitchFamily="2" charset="77"/>
              </a:rPr>
              <a:t>Agenda </a:t>
            </a:r>
            <a:br>
              <a:rPr lang="en-US" sz="4000" b="1" i="1" dirty="0">
                <a:solidFill>
                  <a:schemeClr val="bg1"/>
                </a:solidFill>
                <a:latin typeface="Montserrat ExtraBold" pitchFamily="2" charset="77"/>
              </a:rPr>
            </a:br>
            <a:r>
              <a:rPr lang="en-US" sz="4000" b="1" i="1" dirty="0">
                <a:solidFill>
                  <a:schemeClr val="bg1"/>
                </a:solidFill>
                <a:latin typeface="Montserrat ExtraBold" pitchFamily="2" charset="77"/>
              </a:rPr>
              <a:t>for the Hour</a:t>
            </a:r>
          </a:p>
        </p:txBody>
      </p:sp>
    </p:spTree>
    <p:extLst>
      <p:ext uri="{BB962C8B-B14F-4D97-AF65-F5344CB8AC3E}">
        <p14:creationId xmlns:p14="http://schemas.microsoft.com/office/powerpoint/2010/main" val="2680460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1B71D9-CC3B-C005-EE25-6FF5746F263D}"/>
              </a:ext>
            </a:extLst>
          </p:cNvPr>
          <p:cNvPicPr>
            <a:picLocks noChangeAspect="1"/>
          </p:cNvPicPr>
          <p:nvPr/>
        </p:nvPicPr>
        <p:blipFill>
          <a:blip r:embed="rId2"/>
          <a:srcRect t="15111" b="15111"/>
          <a:stretch/>
        </p:blipFill>
        <p:spPr>
          <a:xfrm>
            <a:off x="-1" y="0"/>
            <a:ext cx="8908353" cy="4141694"/>
          </a:xfrm>
          <a:prstGeom prst="rect">
            <a:avLst/>
          </a:prstGeom>
        </p:spPr>
      </p:pic>
      <p:sp>
        <p:nvSpPr>
          <p:cNvPr id="3" name="TextBox 2">
            <a:extLst>
              <a:ext uri="{FF2B5EF4-FFF2-40B4-BE49-F238E27FC236}">
                <a16:creationId xmlns:a16="http://schemas.microsoft.com/office/drawing/2014/main" id="{54CA6E85-E29F-D6B2-0146-3DAD22357817}"/>
              </a:ext>
            </a:extLst>
          </p:cNvPr>
          <p:cNvSpPr txBox="1"/>
          <p:nvPr/>
        </p:nvSpPr>
        <p:spPr>
          <a:xfrm>
            <a:off x="609600" y="611567"/>
            <a:ext cx="5065058" cy="923330"/>
          </a:xfrm>
          <a:prstGeom prst="rect">
            <a:avLst/>
          </a:prstGeom>
          <a:noFill/>
        </p:spPr>
        <p:txBody>
          <a:bodyPr wrap="square">
            <a:spAutoFit/>
          </a:bodyPr>
          <a:lstStyle/>
          <a:p>
            <a:r>
              <a:rPr lang="en-US" sz="5400" b="1" i="1" kern="1200" dirty="0">
                <a:solidFill>
                  <a:schemeClr val="bg1"/>
                </a:solidFill>
                <a:effectLst/>
                <a:latin typeface="Montserrat" pitchFamily="2" charset="77"/>
              </a:rPr>
              <a:t>40 Years</a:t>
            </a:r>
            <a:endParaRPr lang="en-US" sz="5400" i="1" dirty="0">
              <a:solidFill>
                <a:schemeClr val="bg1"/>
              </a:solidFill>
            </a:endParaRPr>
          </a:p>
        </p:txBody>
      </p:sp>
      <p:sp>
        <p:nvSpPr>
          <p:cNvPr id="4" name="Rectangle 3">
            <a:extLst>
              <a:ext uri="{FF2B5EF4-FFF2-40B4-BE49-F238E27FC236}">
                <a16:creationId xmlns:a16="http://schemas.microsoft.com/office/drawing/2014/main" id="{DF545FFA-6856-6F1F-0657-3D35310D4A25}"/>
              </a:ext>
            </a:extLst>
          </p:cNvPr>
          <p:cNvSpPr/>
          <p:nvPr/>
        </p:nvSpPr>
        <p:spPr>
          <a:xfrm>
            <a:off x="1591733" y="2146464"/>
            <a:ext cx="10600267" cy="3416136"/>
          </a:xfrm>
          <a:prstGeom prst="rect">
            <a:avLst/>
          </a:prstGeom>
          <a:solidFill>
            <a:srgbClr val="F0A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6">
            <a:extLst>
              <a:ext uri="{FF2B5EF4-FFF2-40B4-BE49-F238E27FC236}">
                <a16:creationId xmlns:a16="http://schemas.microsoft.com/office/drawing/2014/main" id="{FD2592A8-6066-A9A7-327D-C9DB92A9F96B}"/>
              </a:ext>
            </a:extLst>
          </p:cNvPr>
          <p:cNvSpPr txBox="1">
            <a:spLocks/>
          </p:cNvSpPr>
          <p:nvPr/>
        </p:nvSpPr>
        <p:spPr>
          <a:xfrm>
            <a:off x="2126513" y="2615609"/>
            <a:ext cx="9046312" cy="34161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bg1"/>
                </a:solidFill>
                <a:latin typeface="Montserrat SemiBold" pitchFamily="2" charset="77"/>
              </a:rPr>
              <a:t>The Prichard Committee is celebrating 40 years in 2023. </a:t>
            </a:r>
          </a:p>
          <a:p>
            <a:pPr marL="0" indent="0">
              <a:buNone/>
            </a:pPr>
            <a:r>
              <a:rPr lang="en-US" sz="2000" dirty="0">
                <a:solidFill>
                  <a:schemeClr val="bg1"/>
                </a:solidFill>
                <a:latin typeface="Montserrat" pitchFamily="2" charset="77"/>
              </a:rPr>
              <a:t>​The Prichard Committee team believes that education is the path to a larger life for all Kentuckians. We work to help citizens become informed and engaged advocates for excellence in our state’s educational endeavors. Insight forged from our diverse experiences, our collaboration and commitment to education’s role in creating successful people and communities propel everything we do.</a:t>
            </a:r>
          </a:p>
        </p:txBody>
      </p:sp>
    </p:spTree>
    <p:extLst>
      <p:ext uri="{BB962C8B-B14F-4D97-AF65-F5344CB8AC3E}">
        <p14:creationId xmlns:p14="http://schemas.microsoft.com/office/powerpoint/2010/main" val="3715302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5">
            <a:extLst>
              <a:ext uri="{FF2B5EF4-FFF2-40B4-BE49-F238E27FC236}">
                <a16:creationId xmlns:a16="http://schemas.microsoft.com/office/drawing/2014/main" id="{3849995C-5E7D-7C08-2DDF-A2658D17AE0A}"/>
              </a:ext>
            </a:extLst>
          </p:cNvPr>
          <p:cNvSpPr txBox="1">
            <a:spLocks/>
          </p:cNvSpPr>
          <p:nvPr/>
        </p:nvSpPr>
        <p:spPr>
          <a:xfrm>
            <a:off x="4089154" y="937192"/>
            <a:ext cx="6934446" cy="5050310"/>
          </a:xfrm>
          <a:prstGeom prst="rect">
            <a:avLst/>
          </a:prstGeom>
        </p:spPr>
        <p:txBody>
          <a:bodyPr/>
          <a:lstStyle>
            <a:lvl1pPr marL="0" indent="0" algn="l" defTabSz="914400" rtl="0" eaLnBrk="1" latinLnBrk="0" hangingPunct="1">
              <a:lnSpc>
                <a:spcPct val="150000"/>
              </a:lnSpc>
              <a:spcBef>
                <a:spcPts val="0"/>
              </a:spcBef>
              <a:spcAft>
                <a:spcPts val="1000"/>
              </a:spcAft>
              <a:buFont typeface="Arial" panose="020B0604020202020204" pitchFamily="34" charset="0"/>
              <a:buNone/>
              <a:defRPr sz="1400" kern="1200"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800" b="1" dirty="0">
                <a:latin typeface="Montserrat" pitchFamily="2" charset="77"/>
              </a:rPr>
              <a:t>Laura</a:t>
            </a:r>
            <a:r>
              <a:rPr lang="en-US" sz="2800" b="1" dirty="0">
                <a:solidFill>
                  <a:srgbClr val="494949"/>
                </a:solidFill>
                <a:effectLst/>
                <a:latin typeface="Montserrat" pitchFamily="2" charset="77"/>
              </a:rPr>
              <a:t> </a:t>
            </a:r>
          </a:p>
          <a:p>
            <a:pPr>
              <a:lnSpc>
                <a:spcPct val="100000"/>
              </a:lnSpc>
            </a:pPr>
            <a:r>
              <a:rPr lang="en-US" sz="1600" dirty="0">
                <a:solidFill>
                  <a:srgbClr val="494949"/>
                </a:solidFill>
                <a:effectLst/>
                <a:latin typeface="Montserrat Medium" pitchFamily="2" charset="77"/>
              </a:rPr>
              <a:t>joined the Prichard Committee staff 2019 and serves as the Director for the Commonwealth Institute for Parent Leadership. Laura has more than 15 years of experience leading family engagement initiatives. Laura previously served as the Family Consultant for the Department for Public Health and the Lead Family Contact for two System of Care SAMSHA grants. Laura has three children, serves on her local FRYSC Advisory Council.</a:t>
            </a:r>
            <a:endParaRPr lang="en-US" sz="1600" dirty="0">
              <a:latin typeface="Montserrat Medium" pitchFamily="2" charset="77"/>
            </a:endParaRPr>
          </a:p>
          <a:p>
            <a:r>
              <a:rPr lang="en-US" sz="2800" b="1" dirty="0">
                <a:latin typeface="Montserrat" pitchFamily="2" charset="77"/>
              </a:rPr>
              <a:t>Melody</a:t>
            </a:r>
            <a:r>
              <a:rPr lang="en-US" sz="2800" b="1" dirty="0">
                <a:solidFill>
                  <a:srgbClr val="494949"/>
                </a:solidFill>
                <a:effectLst/>
                <a:latin typeface="Montserrat" pitchFamily="2" charset="77"/>
              </a:rPr>
              <a:t> </a:t>
            </a:r>
          </a:p>
          <a:p>
            <a:pPr>
              <a:lnSpc>
                <a:spcPct val="100000"/>
              </a:lnSpc>
            </a:pPr>
            <a:r>
              <a:rPr lang="en-US" sz="1600" dirty="0">
                <a:solidFill>
                  <a:srgbClr val="494949"/>
                </a:solidFill>
                <a:effectLst/>
                <a:latin typeface="Montserrat Medium" pitchFamily="2" charset="77"/>
              </a:rPr>
              <a:t>joined the Prichard Committee staff in February 2000 as the Grants &amp; Finance Coordinator. She has served in a variety of roles on several PTA boards and has also served numerous terms on two school-based decision making (SBDM) councils. Melody is the mother of four children.</a:t>
            </a:r>
            <a:endParaRPr lang="en-US" sz="1600" dirty="0">
              <a:latin typeface="Montserrat Medium" pitchFamily="2" charset="77"/>
            </a:endParaRPr>
          </a:p>
        </p:txBody>
      </p:sp>
      <p:pic>
        <p:nvPicPr>
          <p:cNvPr id="4" name="Picture 3" descr="Icon&#10;&#10;Description automatically generated">
            <a:extLst>
              <a:ext uri="{FF2B5EF4-FFF2-40B4-BE49-F238E27FC236}">
                <a16:creationId xmlns:a16="http://schemas.microsoft.com/office/drawing/2014/main" id="{5F94F069-A5C5-C576-110F-2E6A3FD16D14}"/>
              </a:ext>
            </a:extLst>
          </p:cNvPr>
          <p:cNvPicPr>
            <a:picLocks noChangeAspect="1"/>
          </p:cNvPicPr>
          <p:nvPr/>
        </p:nvPicPr>
        <p:blipFill>
          <a:blip r:embed="rId2"/>
          <a:stretch>
            <a:fillRect/>
          </a:stretch>
        </p:blipFill>
        <p:spPr>
          <a:xfrm>
            <a:off x="24644609" y="5920804"/>
            <a:ext cx="871091" cy="871091"/>
          </a:xfrm>
          <a:prstGeom prst="rect">
            <a:avLst/>
          </a:prstGeom>
        </p:spPr>
      </p:pic>
      <p:sp>
        <p:nvSpPr>
          <p:cNvPr id="5" name="Title 1">
            <a:extLst>
              <a:ext uri="{FF2B5EF4-FFF2-40B4-BE49-F238E27FC236}">
                <a16:creationId xmlns:a16="http://schemas.microsoft.com/office/drawing/2014/main" id="{9F551365-FDE5-B122-5B3A-ECF90EAF73FB}"/>
              </a:ext>
            </a:extLst>
          </p:cNvPr>
          <p:cNvSpPr txBox="1">
            <a:spLocks/>
          </p:cNvSpPr>
          <p:nvPr/>
        </p:nvSpPr>
        <p:spPr>
          <a:xfrm>
            <a:off x="4089154" y="96664"/>
            <a:ext cx="7264646" cy="1636810"/>
          </a:xfrm>
          <a:prstGeom prst="rect">
            <a:avLst/>
          </a:prstGeom>
        </p:spPr>
        <p:txBody>
          <a:bodyPr lIns="91440" tIns="45720" rIns="91440" bIns="45720" anchor="t">
            <a:normAutofit lnSpcReduction="10000"/>
          </a:bodyPr>
          <a:lstStyle>
            <a:lvl1pPr algn="r" defTabSz="914400" rtl="0" eaLnBrk="1" latinLnBrk="0" hangingPunct="1">
              <a:lnSpc>
                <a:spcPct val="90000"/>
              </a:lnSpc>
              <a:spcBef>
                <a:spcPct val="0"/>
              </a:spcBef>
              <a:buNone/>
              <a:defRPr lang="en-US" sz="2400" kern="1200" spc="100" baseline="0">
                <a:solidFill>
                  <a:schemeClr val="accent1"/>
                </a:solidFill>
                <a:latin typeface="+mj-lt"/>
                <a:ea typeface="+mn-ea"/>
                <a:cs typeface="+mn-cs"/>
              </a:defRPr>
            </a:lvl1pPr>
          </a:lstStyle>
          <a:p>
            <a:pPr algn="l">
              <a:lnSpc>
                <a:spcPct val="120000"/>
              </a:lnSpc>
            </a:pPr>
            <a:r>
              <a:rPr lang="en-US" sz="4400" b="1" dirty="0">
                <a:solidFill>
                  <a:srgbClr val="A75890"/>
                </a:solidFill>
                <a:latin typeface="Montserrat ExtraBold"/>
              </a:rPr>
              <a:t>Meet the Presenters (sample slide) </a:t>
            </a:r>
            <a:endParaRPr lang="en-US" b="1" dirty="0">
              <a:solidFill>
                <a:srgbClr val="A75890"/>
              </a:solidFill>
              <a:latin typeface="Montserrat ExtraBold" pitchFamily="2" charset="77"/>
            </a:endParaRPr>
          </a:p>
        </p:txBody>
      </p:sp>
      <p:sp>
        <p:nvSpPr>
          <p:cNvPr id="6" name="Rectangle 5">
            <a:extLst>
              <a:ext uri="{FF2B5EF4-FFF2-40B4-BE49-F238E27FC236}">
                <a16:creationId xmlns:a16="http://schemas.microsoft.com/office/drawing/2014/main" id="{81886474-D8B1-1BDB-577C-ADE83AC54464}"/>
              </a:ext>
            </a:extLst>
          </p:cNvPr>
          <p:cNvSpPr/>
          <p:nvPr/>
        </p:nvSpPr>
        <p:spPr>
          <a:xfrm>
            <a:off x="733861" y="0"/>
            <a:ext cx="2407023" cy="6858000"/>
          </a:xfrm>
          <a:prstGeom prst="rect">
            <a:avLst/>
          </a:prstGeom>
          <a:solidFill>
            <a:srgbClr val="A758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ree, outdoor, ground, person&#10;&#10;Description automatically generated">
            <a:extLst>
              <a:ext uri="{FF2B5EF4-FFF2-40B4-BE49-F238E27FC236}">
                <a16:creationId xmlns:a16="http://schemas.microsoft.com/office/drawing/2014/main" id="{566F692B-53AB-A2EE-4E23-7D5BAD8A54D2}"/>
              </a:ext>
            </a:extLst>
          </p:cNvPr>
          <p:cNvPicPr>
            <a:picLocks noChangeAspect="1"/>
          </p:cNvPicPr>
          <p:nvPr/>
        </p:nvPicPr>
        <p:blipFill rotWithShape="1">
          <a:blip r:embed="rId3"/>
          <a:srcRect l="1241" t="25305" r="236"/>
          <a:stretch/>
        </p:blipFill>
        <p:spPr>
          <a:xfrm>
            <a:off x="197595" y="573062"/>
            <a:ext cx="3479554" cy="5708970"/>
          </a:xfrm>
          <a:prstGeom prst="rect">
            <a:avLst/>
          </a:prstGeom>
        </p:spPr>
      </p:pic>
    </p:spTree>
    <p:extLst>
      <p:ext uri="{BB962C8B-B14F-4D97-AF65-F5344CB8AC3E}">
        <p14:creationId xmlns:p14="http://schemas.microsoft.com/office/powerpoint/2010/main" val="2884373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A87092-DC6F-30D3-CD5F-1D98A2320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7135" y="5791200"/>
            <a:ext cx="3075265" cy="558124"/>
          </a:xfrm>
          <a:prstGeom prst="rect">
            <a:avLst/>
          </a:prstGeom>
        </p:spPr>
      </p:pic>
      <p:sp>
        <p:nvSpPr>
          <p:cNvPr id="3" name="Rectangle 2">
            <a:extLst>
              <a:ext uri="{FF2B5EF4-FFF2-40B4-BE49-F238E27FC236}">
                <a16:creationId xmlns:a16="http://schemas.microsoft.com/office/drawing/2014/main" id="{BB2262BB-5C32-4ADA-ABB2-3F29E6613815}"/>
              </a:ext>
            </a:extLst>
          </p:cNvPr>
          <p:cNvSpPr/>
          <p:nvPr/>
        </p:nvSpPr>
        <p:spPr>
          <a:xfrm>
            <a:off x="1035424" y="1102658"/>
            <a:ext cx="12263718" cy="3601441"/>
          </a:xfrm>
          <a:prstGeom prst="rect">
            <a:avLst/>
          </a:prstGeom>
          <a:solidFill>
            <a:srgbClr val="277C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2">
            <a:extLst>
              <a:ext uri="{FF2B5EF4-FFF2-40B4-BE49-F238E27FC236}">
                <a16:creationId xmlns:a16="http://schemas.microsoft.com/office/drawing/2014/main" id="{5FB64ABB-FA88-A738-2168-649F1B6A036A}"/>
              </a:ext>
            </a:extLst>
          </p:cNvPr>
          <p:cNvSpPr txBox="1">
            <a:spLocks/>
          </p:cNvSpPr>
          <p:nvPr/>
        </p:nvSpPr>
        <p:spPr>
          <a:xfrm>
            <a:off x="1647264" y="1687196"/>
            <a:ext cx="8897471" cy="30169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solidFill>
                <a:latin typeface="Montserrat" pitchFamily="2" charset="77"/>
              </a:rPr>
              <a:t>Parent Teacher Conferences </a:t>
            </a:r>
          </a:p>
          <a:p>
            <a:r>
              <a:rPr lang="en-US" sz="2000" dirty="0">
                <a:solidFill>
                  <a:schemeClr val="bg1"/>
                </a:solidFill>
                <a:latin typeface="Montserrat" pitchFamily="2" charset="77"/>
              </a:rPr>
              <a:t>Text Message</a:t>
            </a:r>
          </a:p>
          <a:p>
            <a:r>
              <a:rPr lang="en-US" sz="2000" dirty="0">
                <a:solidFill>
                  <a:schemeClr val="bg1"/>
                </a:solidFill>
                <a:latin typeface="Montserrat" pitchFamily="2" charset="77"/>
              </a:rPr>
              <a:t>Email </a:t>
            </a:r>
          </a:p>
          <a:p>
            <a:r>
              <a:rPr lang="en-US" sz="2000" dirty="0">
                <a:solidFill>
                  <a:schemeClr val="bg1"/>
                </a:solidFill>
                <a:latin typeface="Montserrat" pitchFamily="2" charset="77"/>
              </a:rPr>
              <a:t>Phone Calls </a:t>
            </a:r>
          </a:p>
          <a:p>
            <a:r>
              <a:rPr lang="en-US" sz="2000" dirty="0">
                <a:solidFill>
                  <a:schemeClr val="bg1"/>
                </a:solidFill>
                <a:latin typeface="Montserrat" pitchFamily="2" charset="77"/>
              </a:rPr>
              <a:t>Social Media </a:t>
            </a:r>
          </a:p>
        </p:txBody>
      </p:sp>
      <p:pic>
        <p:nvPicPr>
          <p:cNvPr id="5" name="Picture 4">
            <a:extLst>
              <a:ext uri="{FF2B5EF4-FFF2-40B4-BE49-F238E27FC236}">
                <a16:creationId xmlns:a16="http://schemas.microsoft.com/office/drawing/2014/main" id="{C5C32AE9-E876-A1AB-AB8B-0EBC5D4833CA}"/>
              </a:ext>
            </a:extLst>
          </p:cNvPr>
          <p:cNvPicPr>
            <a:picLocks noChangeAspect="1"/>
          </p:cNvPicPr>
          <p:nvPr/>
        </p:nvPicPr>
        <p:blipFill rotWithShape="1">
          <a:blip r:embed="rId3"/>
          <a:srcRect t="5649" b="21539"/>
          <a:stretch/>
        </p:blipFill>
        <p:spPr>
          <a:xfrm>
            <a:off x="0" y="4037105"/>
            <a:ext cx="5811371" cy="2820895"/>
          </a:xfrm>
          <a:prstGeom prst="rect">
            <a:avLst/>
          </a:prstGeom>
        </p:spPr>
      </p:pic>
      <p:sp>
        <p:nvSpPr>
          <p:cNvPr id="6" name="Picture Placeholder 10">
            <a:extLst>
              <a:ext uri="{FF2B5EF4-FFF2-40B4-BE49-F238E27FC236}">
                <a16:creationId xmlns:a16="http://schemas.microsoft.com/office/drawing/2014/main" id="{A58F83D1-6C02-4C3C-DAFC-FFE51B4C13F5}"/>
              </a:ext>
            </a:extLst>
          </p:cNvPr>
          <p:cNvSpPr txBox="1">
            <a:spLocks/>
          </p:cNvSpPr>
          <p:nvPr/>
        </p:nvSpPr>
        <p:spPr>
          <a:xfrm>
            <a:off x="0" y="4037105"/>
            <a:ext cx="5810250" cy="2820895"/>
          </a:xfrm>
          <a:prstGeom prst="rect">
            <a:avLst/>
          </a:prstGeom>
        </p:spPr>
        <p:txBody>
          <a:bodyPr vert="horz" lIns="91440" tIns="45720" rIns="91440" bIns="45720" rtlCol="0" anchor="ctr"/>
          <a:lstStyle>
            <a:defPPr>
              <a:defRPr lang="en-US"/>
            </a:defPPr>
            <a:lvl1pPr marL="0" indent="0" algn="l" defTabSz="914400" rtl="0" eaLnBrk="1" latinLnBrk="0" hangingPunct="1">
              <a:buNone/>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Click icon to add picture</a:t>
            </a:r>
            <a:endParaRPr lang="en-US" dirty="0"/>
          </a:p>
        </p:txBody>
      </p:sp>
      <p:sp>
        <p:nvSpPr>
          <p:cNvPr id="7" name="TextBox 6">
            <a:extLst>
              <a:ext uri="{FF2B5EF4-FFF2-40B4-BE49-F238E27FC236}">
                <a16:creationId xmlns:a16="http://schemas.microsoft.com/office/drawing/2014/main" id="{2054CCB8-424B-4908-3B9A-20DBC17127B1}"/>
              </a:ext>
            </a:extLst>
          </p:cNvPr>
          <p:cNvSpPr txBox="1"/>
          <p:nvPr/>
        </p:nvSpPr>
        <p:spPr>
          <a:xfrm>
            <a:off x="524540" y="4272974"/>
            <a:ext cx="6268903" cy="2123658"/>
          </a:xfrm>
          <a:prstGeom prst="rect">
            <a:avLst/>
          </a:prstGeom>
          <a:noFill/>
        </p:spPr>
        <p:txBody>
          <a:bodyPr wrap="square" rtlCol="0">
            <a:spAutoFit/>
          </a:bodyPr>
          <a:lstStyle/>
          <a:p>
            <a:r>
              <a:rPr lang="en-US" sz="4400" b="1" i="1" dirty="0">
                <a:solidFill>
                  <a:schemeClr val="bg1"/>
                </a:solidFill>
                <a:latin typeface="Montserrat ExtraBold" pitchFamily="2" charset="77"/>
              </a:rPr>
              <a:t>Current Communication tools</a:t>
            </a:r>
          </a:p>
        </p:txBody>
      </p:sp>
    </p:spTree>
    <p:extLst>
      <p:ext uri="{BB962C8B-B14F-4D97-AF65-F5344CB8AC3E}">
        <p14:creationId xmlns:p14="http://schemas.microsoft.com/office/powerpoint/2010/main" val="1373572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extBox 11">
            <a:extLst>
              <a:ext uri="{FF2B5EF4-FFF2-40B4-BE49-F238E27FC236}">
                <a16:creationId xmlns:a16="http://schemas.microsoft.com/office/drawing/2014/main" id="{30AD105F-6FC7-E892-4DE6-D4023E04A4F2}"/>
              </a:ext>
            </a:extLst>
          </p:cNvPr>
          <p:cNvGraphicFramePr/>
          <p:nvPr>
            <p:extLst>
              <p:ext uri="{D42A27DB-BD31-4B8C-83A1-F6EECF244321}">
                <p14:modId xmlns:p14="http://schemas.microsoft.com/office/powerpoint/2010/main" val="3147315341"/>
              </p:ext>
            </p:extLst>
          </p:nvPr>
        </p:nvGraphicFramePr>
        <p:xfrm>
          <a:off x="13470088" y="974274"/>
          <a:ext cx="5866610" cy="45264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DBF69DF9-CFD3-F0B9-D830-5A96949D91DC}"/>
              </a:ext>
            </a:extLst>
          </p:cNvPr>
          <p:cNvSpPr>
            <a:spLocks noGrp="1"/>
          </p:cNvSpPr>
          <p:nvPr>
            <p:ph type="title"/>
          </p:nvPr>
        </p:nvSpPr>
        <p:spPr/>
        <p:txBody>
          <a:bodyPr/>
          <a:lstStyle/>
          <a:p>
            <a:r>
              <a:rPr lang="en-US" dirty="0"/>
              <a:t>PT3 Introduction</a:t>
            </a:r>
          </a:p>
        </p:txBody>
      </p:sp>
      <p:pic>
        <p:nvPicPr>
          <p:cNvPr id="6" name="Picture Placeholder 5" descr="A picture containing text, indoor, computer, person&#10;&#10;Description automatically generated">
            <a:extLst>
              <a:ext uri="{FF2B5EF4-FFF2-40B4-BE49-F238E27FC236}">
                <a16:creationId xmlns:a16="http://schemas.microsoft.com/office/drawing/2014/main" id="{06F1BE40-8418-A483-CA53-7A643F403E46}"/>
              </a:ext>
            </a:extLst>
          </p:cNvPr>
          <p:cNvPicPr>
            <a:picLocks noGrp="1" noChangeAspect="1"/>
          </p:cNvPicPr>
          <p:nvPr>
            <p:ph type="pic" sz="quarter" idx="10"/>
          </p:nvPr>
        </p:nvPicPr>
        <p:blipFill rotWithShape="1">
          <a:blip r:embed="rId7"/>
          <a:srcRect l="4844" t="16810" r="41804" b="16810"/>
          <a:stretch/>
        </p:blipFill>
        <p:spPr>
          <a:xfrm>
            <a:off x="405092" y="763588"/>
            <a:ext cx="3829050" cy="4764087"/>
          </a:xfrm>
          <a:prstGeom prst="rect">
            <a:avLst/>
          </a:prstGeom>
        </p:spPr>
      </p:pic>
      <p:sp>
        <p:nvSpPr>
          <p:cNvPr id="5" name="Text Placeholder 4">
            <a:extLst>
              <a:ext uri="{FF2B5EF4-FFF2-40B4-BE49-F238E27FC236}">
                <a16:creationId xmlns:a16="http://schemas.microsoft.com/office/drawing/2014/main" id="{BB5955AC-F659-34C4-A877-16151D35AE33}"/>
              </a:ext>
            </a:extLst>
          </p:cNvPr>
          <p:cNvSpPr>
            <a:spLocks noGrp="1"/>
          </p:cNvSpPr>
          <p:nvPr>
            <p:ph type="body" sz="quarter" idx="11"/>
          </p:nvPr>
        </p:nvSpPr>
        <p:spPr/>
        <p:txBody>
          <a:bodyPr>
            <a:normAutofit/>
          </a:bodyPr>
          <a:lstStyle/>
          <a:p>
            <a:r>
              <a:rPr lang="en-US" sz="2000" dirty="0">
                <a:solidFill>
                  <a:schemeClr val="accent1"/>
                </a:solidFill>
              </a:rPr>
              <a:t>Commonwealth Institute for Parent Leadership</a:t>
            </a:r>
          </a:p>
          <a:p>
            <a:pPr marL="285750" indent="-285750">
              <a:buFont typeface="Arial" panose="020B0604020202020204" pitchFamily="34" charset="0"/>
              <a:buChar char="•"/>
            </a:pPr>
            <a:r>
              <a:rPr lang="en-US" sz="1400" b="0" dirty="0" err="1">
                <a:latin typeface="Montserrat Medium" pitchFamily="2" charset="77"/>
              </a:rPr>
              <a:t>EdOptions</a:t>
            </a:r>
            <a:r>
              <a:rPr lang="en-US" sz="1400" b="0" dirty="0">
                <a:latin typeface="Montserrat Medium" pitchFamily="2" charset="77"/>
              </a:rPr>
              <a:t> Digital Playbook-for everyone</a:t>
            </a:r>
          </a:p>
          <a:p>
            <a:pPr marL="285750" indent="-285750">
              <a:buFont typeface="Arial" panose="020B0604020202020204" pitchFamily="34" charset="0"/>
              <a:buChar char="•"/>
            </a:pPr>
            <a:r>
              <a:rPr lang="en-US" sz="1400" b="0" dirty="0">
                <a:latin typeface="Montserrat Medium" pitchFamily="2" charset="77"/>
              </a:rPr>
              <a:t>Back to School Basecamps-for families </a:t>
            </a:r>
          </a:p>
          <a:p>
            <a:pPr marL="285750" indent="-285750">
              <a:buFont typeface="Arial" panose="020B0604020202020204" pitchFamily="34" charset="0"/>
              <a:buChar char="•"/>
            </a:pPr>
            <a:r>
              <a:rPr lang="en-US" sz="1400" dirty="0">
                <a:latin typeface="Montserrat Medium" pitchFamily="2" charset="77"/>
              </a:rPr>
              <a:t>Parents and Teachers Talking Together (PT3’s)- for families and educators</a:t>
            </a:r>
          </a:p>
          <a:p>
            <a:pPr marL="285750" indent="-285750">
              <a:buFont typeface="Arial" panose="020B0604020202020204" pitchFamily="34" charset="0"/>
              <a:buChar char="•"/>
            </a:pPr>
            <a:r>
              <a:rPr lang="en-US" sz="1400" b="0" dirty="0">
                <a:latin typeface="Montserrat Medium" pitchFamily="2" charset="77"/>
              </a:rPr>
              <a:t>Education Cafes-for families </a:t>
            </a:r>
          </a:p>
          <a:p>
            <a:pPr marL="285750" indent="-285750">
              <a:buFont typeface="Arial" panose="020B0604020202020204" pitchFamily="34" charset="0"/>
              <a:buChar char="•"/>
            </a:pPr>
            <a:r>
              <a:rPr lang="en-US" sz="1400" b="0" dirty="0">
                <a:latin typeface="Montserrat Medium" pitchFamily="2" charset="77"/>
              </a:rPr>
              <a:t>Champions for Our Children,6-week program-for families</a:t>
            </a:r>
          </a:p>
          <a:p>
            <a:pPr marL="285750" indent="-285750">
              <a:buFont typeface="Arial" panose="020B0604020202020204" pitchFamily="34" charset="0"/>
              <a:buChar char="•"/>
            </a:pPr>
            <a:r>
              <a:rPr lang="en-US" sz="1400" b="0" dirty="0">
                <a:latin typeface="Montserrat Medium" pitchFamily="2" charset="77"/>
              </a:rPr>
              <a:t>Family Friendly School Initiative and certification-for schools </a:t>
            </a:r>
          </a:p>
          <a:p>
            <a:pPr marL="285750" indent="-285750">
              <a:buFont typeface="Arial" panose="020B0604020202020204" pitchFamily="34" charset="0"/>
              <a:buChar char="•"/>
            </a:pPr>
            <a:r>
              <a:rPr lang="en-US" sz="1400" b="0" dirty="0">
                <a:latin typeface="Montserrat Medium" pitchFamily="2" charset="77"/>
              </a:rPr>
              <a:t>Groundswell Gatherings and Community Profiles-for families, schools, and communities </a:t>
            </a:r>
          </a:p>
          <a:p>
            <a:pPr marL="285750" indent="-285750">
              <a:buFont typeface="Arial" panose="020B0604020202020204" pitchFamily="34" charset="0"/>
              <a:buChar char="•"/>
            </a:pPr>
            <a:r>
              <a:rPr lang="en-US" sz="1400" b="0" dirty="0">
                <a:latin typeface="Montserrat Medium" pitchFamily="2" charset="77"/>
              </a:rPr>
              <a:t>CIPL Fellowship-for family leaders </a:t>
            </a:r>
          </a:p>
          <a:p>
            <a:pPr marL="285750" indent="-285750">
              <a:buFont typeface="Arial" panose="020B0604020202020204" pitchFamily="34" charset="0"/>
              <a:buChar char="•"/>
            </a:pPr>
            <a:endParaRPr lang="en-US" sz="1400" b="0" dirty="0">
              <a:latin typeface="Montserrat Medium" pitchFamily="2" charset="77"/>
            </a:endParaRPr>
          </a:p>
        </p:txBody>
      </p:sp>
    </p:spTree>
    <p:extLst>
      <p:ext uri="{BB962C8B-B14F-4D97-AF65-F5344CB8AC3E}">
        <p14:creationId xmlns:p14="http://schemas.microsoft.com/office/powerpoint/2010/main" val="1920923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C09739-362E-CF0F-42CF-C05F213CD741}"/>
              </a:ext>
            </a:extLst>
          </p:cNvPr>
          <p:cNvSpPr/>
          <p:nvPr/>
        </p:nvSpPr>
        <p:spPr>
          <a:xfrm rot="10800000">
            <a:off x="0" y="-1"/>
            <a:ext cx="12192000" cy="159026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 name="TextBox 2">
            <a:extLst>
              <a:ext uri="{FF2B5EF4-FFF2-40B4-BE49-F238E27FC236}">
                <a16:creationId xmlns:a16="http://schemas.microsoft.com/office/drawing/2014/main" id="{740B1B01-5990-728A-C58A-7EC96FAA591B}"/>
              </a:ext>
            </a:extLst>
          </p:cNvPr>
          <p:cNvSpPr txBox="1"/>
          <p:nvPr/>
        </p:nvSpPr>
        <p:spPr>
          <a:xfrm>
            <a:off x="609600" y="685800"/>
            <a:ext cx="6593305" cy="707886"/>
          </a:xfrm>
          <a:prstGeom prst="rect">
            <a:avLst/>
          </a:prstGeom>
          <a:noFill/>
        </p:spPr>
        <p:txBody>
          <a:bodyPr wrap="square">
            <a:spAutoFit/>
          </a:bodyPr>
          <a:lstStyle/>
          <a:p>
            <a:r>
              <a:rPr lang="en-US" sz="4000" b="1" i="1" kern="1200">
                <a:solidFill>
                  <a:schemeClr val="bg1"/>
                </a:solidFill>
                <a:effectLst/>
                <a:latin typeface="Montserrat" pitchFamily="2" charset="77"/>
              </a:rPr>
              <a:t>Family Leadership</a:t>
            </a:r>
            <a:endParaRPr lang="en-US" sz="4000" i="1">
              <a:solidFill>
                <a:schemeClr val="bg1"/>
              </a:solidFill>
            </a:endParaRPr>
          </a:p>
        </p:txBody>
      </p:sp>
      <p:pic>
        <p:nvPicPr>
          <p:cNvPr id="5" name="Picture 4" descr="A diagram of a group of people&#10;&#10;Description automatically generated">
            <a:extLst>
              <a:ext uri="{FF2B5EF4-FFF2-40B4-BE49-F238E27FC236}">
                <a16:creationId xmlns:a16="http://schemas.microsoft.com/office/drawing/2014/main" id="{6BB530EE-44E5-E996-D14E-42D6A56F7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541" y="-1133060"/>
            <a:ext cx="9850374" cy="7611650"/>
          </a:xfrm>
          <a:prstGeom prst="rect">
            <a:avLst/>
          </a:prstGeom>
        </p:spPr>
      </p:pic>
      <p:sp>
        <p:nvSpPr>
          <p:cNvPr id="6" name="TextBox 5">
            <a:extLst>
              <a:ext uri="{FF2B5EF4-FFF2-40B4-BE49-F238E27FC236}">
                <a16:creationId xmlns:a16="http://schemas.microsoft.com/office/drawing/2014/main" id="{3A201D97-3C32-6D10-84E2-075909FEDB3B}"/>
              </a:ext>
            </a:extLst>
          </p:cNvPr>
          <p:cNvSpPr txBox="1"/>
          <p:nvPr/>
        </p:nvSpPr>
        <p:spPr>
          <a:xfrm>
            <a:off x="609601" y="1712177"/>
            <a:ext cx="3167270" cy="707886"/>
          </a:xfrm>
          <a:prstGeom prst="rect">
            <a:avLst/>
          </a:prstGeom>
          <a:noFill/>
        </p:spPr>
        <p:txBody>
          <a:bodyPr wrap="square">
            <a:spAutoFit/>
          </a:bodyPr>
          <a:lstStyle/>
          <a:p>
            <a:r>
              <a:rPr lang="en-US" sz="2000" b="1" kern="1200" dirty="0">
                <a:solidFill>
                  <a:schemeClr val="accent5"/>
                </a:solidFill>
                <a:effectLst/>
                <a:latin typeface="Montserrat SemiBold" pitchFamily="2" charset="77"/>
              </a:rPr>
              <a:t>Foundations and </a:t>
            </a:r>
            <a:br>
              <a:rPr lang="en-US" sz="2000" b="1" kern="1200" dirty="0">
                <a:solidFill>
                  <a:schemeClr val="accent5"/>
                </a:solidFill>
                <a:effectLst/>
                <a:latin typeface="Montserrat SemiBold" pitchFamily="2" charset="77"/>
              </a:rPr>
            </a:br>
            <a:r>
              <a:rPr lang="en-US" sz="2000" b="1" kern="1200" dirty="0">
                <a:solidFill>
                  <a:schemeClr val="accent5"/>
                </a:solidFill>
                <a:effectLst/>
                <a:latin typeface="Montserrat SemiBold" pitchFamily="2" charset="77"/>
              </a:rPr>
              <a:t>key building blocks</a:t>
            </a:r>
            <a:endParaRPr lang="en-US" sz="2000" b="1" dirty="0">
              <a:solidFill>
                <a:schemeClr val="accent5"/>
              </a:solidFill>
              <a:latin typeface="Montserrat SemiBold" pitchFamily="2" charset="77"/>
            </a:endParaRPr>
          </a:p>
        </p:txBody>
      </p:sp>
      <p:pic>
        <p:nvPicPr>
          <p:cNvPr id="7" name="Picture 6">
            <a:extLst>
              <a:ext uri="{FF2B5EF4-FFF2-40B4-BE49-F238E27FC236}">
                <a16:creationId xmlns:a16="http://schemas.microsoft.com/office/drawing/2014/main" id="{D1FE5E95-190E-F0D9-41BC-48A4BE8AD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7135" y="5814612"/>
            <a:ext cx="3075265" cy="558124"/>
          </a:xfrm>
          <a:prstGeom prst="rect">
            <a:avLst/>
          </a:prstGeom>
        </p:spPr>
      </p:pic>
    </p:spTree>
    <p:extLst>
      <p:ext uri="{BB962C8B-B14F-4D97-AF65-F5344CB8AC3E}">
        <p14:creationId xmlns:p14="http://schemas.microsoft.com/office/powerpoint/2010/main" val="1450514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5723-0284-8E54-2A74-92FA1FBADC12}"/>
              </a:ext>
            </a:extLst>
          </p:cNvPr>
          <p:cNvSpPr>
            <a:spLocks noGrp="1"/>
          </p:cNvSpPr>
          <p:nvPr>
            <p:ph type="title"/>
          </p:nvPr>
        </p:nvSpPr>
        <p:spPr/>
        <p:txBody>
          <a:bodyPr/>
          <a:lstStyle/>
          <a:p>
            <a:r>
              <a:rPr lang="en-US" dirty="0"/>
              <a:t>PT3 History</a:t>
            </a:r>
          </a:p>
        </p:txBody>
      </p:sp>
      <p:sp>
        <p:nvSpPr>
          <p:cNvPr id="4" name="Text Placeholder 3">
            <a:extLst>
              <a:ext uri="{FF2B5EF4-FFF2-40B4-BE49-F238E27FC236}">
                <a16:creationId xmlns:a16="http://schemas.microsoft.com/office/drawing/2014/main" id="{06671AC0-4C09-5AA0-A1AD-D331E6E45431}"/>
              </a:ext>
            </a:extLst>
          </p:cNvPr>
          <p:cNvSpPr>
            <a:spLocks noGrp="1"/>
          </p:cNvSpPr>
          <p:nvPr>
            <p:ph type="body" sz="quarter" idx="11"/>
          </p:nvPr>
        </p:nvSpPr>
        <p:spPr/>
        <p:txBody>
          <a:bodyPr>
            <a:noAutofit/>
          </a:bodyPr>
          <a:lstStyle/>
          <a:p>
            <a:r>
              <a:rPr lang="en-US" sz="1800" b="0" dirty="0">
                <a:latin typeface="Montserrat Medium" pitchFamily="2" charset="77"/>
              </a:rPr>
              <a:t>Since 1994, the Prichard Committee for Academic Excellence, has supported the PT3 platform as an essential relationship building conversation that leads to change in Kentucky schools.   </a:t>
            </a:r>
          </a:p>
          <a:p>
            <a:r>
              <a:rPr lang="en-US" sz="1800" b="0" dirty="0">
                <a:latin typeface="Montserrat Medium" pitchFamily="2" charset="77"/>
              </a:rPr>
              <a:t>Parents and teachers who participate in Parents and Teachers Talking Together sessions report increased understanding and concern for each other. In fact, facilitators talk about the “magic” that occurs during the session when parents and teachers begin to understand each other better.</a:t>
            </a:r>
          </a:p>
        </p:txBody>
      </p:sp>
      <p:pic>
        <p:nvPicPr>
          <p:cNvPr id="5" name="Picture Placeholder 4" descr="A person holding a piece of paper&#10;&#10;Description automatically generated with medium confidence">
            <a:extLst>
              <a:ext uri="{FF2B5EF4-FFF2-40B4-BE49-F238E27FC236}">
                <a16:creationId xmlns:a16="http://schemas.microsoft.com/office/drawing/2014/main" id="{9CD6F957-CA71-C922-B7F8-4A369847E0AC}"/>
              </a:ext>
            </a:extLst>
          </p:cNvPr>
          <p:cNvPicPr>
            <a:picLocks noGrp="1" noChangeAspect="1"/>
          </p:cNvPicPr>
          <p:nvPr>
            <p:ph type="pic" sz="quarter" idx="10"/>
          </p:nvPr>
        </p:nvPicPr>
        <p:blipFill>
          <a:blip r:embed="rId2"/>
          <a:srcRect l="23209" r="23209"/>
          <a:stretch>
            <a:fillRect/>
          </a:stretch>
        </p:blipFill>
        <p:spPr>
          <a:prstGeom prst="rect">
            <a:avLst/>
          </a:prstGeom>
        </p:spPr>
      </p:pic>
    </p:spTree>
    <p:extLst>
      <p:ext uri="{BB962C8B-B14F-4D97-AF65-F5344CB8AC3E}">
        <p14:creationId xmlns:p14="http://schemas.microsoft.com/office/powerpoint/2010/main" val="3031489223"/>
      </p:ext>
    </p:extLst>
  </p:cSld>
  <p:clrMapOvr>
    <a:masterClrMapping/>
  </p:clrMapOvr>
</p:sld>
</file>

<file path=ppt/theme/theme1.xml><?xml version="1.0" encoding="utf-8"?>
<a:theme xmlns:a="http://schemas.openxmlformats.org/drawingml/2006/main" name="Office Theme">
  <a:themeElements>
    <a:clrScheme name="Prichard">
      <a:dk1>
        <a:srgbClr val="424242"/>
      </a:dk1>
      <a:lt1>
        <a:srgbClr val="FFFFFF"/>
      </a:lt1>
      <a:dk2>
        <a:srgbClr val="277C4A"/>
      </a:dk2>
      <a:lt2>
        <a:srgbClr val="3E9C5B"/>
      </a:lt2>
      <a:accent1>
        <a:srgbClr val="EFAA34"/>
      </a:accent1>
      <a:accent2>
        <a:srgbClr val="FDCD81"/>
      </a:accent2>
      <a:accent3>
        <a:srgbClr val="A6578F"/>
      </a:accent3>
      <a:accent4>
        <a:srgbClr val="AA75A0"/>
      </a:accent4>
      <a:accent5>
        <a:srgbClr val="004987"/>
      </a:accent5>
      <a:accent6>
        <a:srgbClr val="456D97"/>
      </a:accent6>
      <a:hlink>
        <a:srgbClr val="EB7B38"/>
      </a:hlink>
      <a:folHlink>
        <a:srgbClr val="F594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C_CIPL_PowerPoint_template_2023" id="{93BD9EF3-DFCF-C748-A61B-6324AC33FA28}" vid="{80ACEFD3-F42E-7848-8B3B-0EED5B46D9A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44c715f-4484-4d5a-94b8-2c3beb605708">
      <Terms xmlns="http://schemas.microsoft.com/office/infopath/2007/PartnerControls"/>
    </lcf76f155ced4ddcb4097134ff3c332f>
    <TaxCatchAll xmlns="165c4d89-4bd0-4add-9087-403a4fe6704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AEDD67453D7E04AA53B3C77D3BC86D7" ma:contentTypeVersion="20" ma:contentTypeDescription="Create a new document." ma:contentTypeScope="" ma:versionID="2f47b54102885074fe9d8a9b979a2e40">
  <xsd:schema xmlns:xsd="http://www.w3.org/2001/XMLSchema" xmlns:xs="http://www.w3.org/2001/XMLSchema" xmlns:p="http://schemas.microsoft.com/office/2006/metadata/properties" xmlns:ns2="165c4d89-4bd0-4add-9087-403a4fe6704e" xmlns:ns3="344c715f-4484-4d5a-94b8-2c3beb605708" targetNamespace="http://schemas.microsoft.com/office/2006/metadata/properties" ma:root="true" ma:fieldsID="346e97bfd1e085d887d72ebe7e374d5a" ns2:_="" ns3:_="">
    <xsd:import namespace="165c4d89-4bd0-4add-9087-403a4fe6704e"/>
    <xsd:import namespace="344c715f-4484-4d5a-94b8-2c3beb60570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5c4d89-4bd0-4add-9087-403a4fe6704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552d840b-ca83-4283-80da-a21cded3c3e9}" ma:internalName="TaxCatchAll" ma:showField="CatchAllData" ma:web="165c4d89-4bd0-4add-9087-403a4fe6704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44c715f-4484-4d5a-94b8-2c3beb60570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0310e8e-9077-4bee-8800-9f2d9ebca5c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45FD21-6EFD-46F3-A756-CBDD70859B07}">
  <ds:schemaRefs>
    <ds:schemaRef ds:uri="http://schemas.microsoft.com/sharepoint/v3/contenttype/forms"/>
  </ds:schemaRefs>
</ds:datastoreItem>
</file>

<file path=customXml/itemProps2.xml><?xml version="1.0" encoding="utf-8"?>
<ds:datastoreItem xmlns:ds="http://schemas.openxmlformats.org/officeDocument/2006/customXml" ds:itemID="{524AF60D-F6A9-4903-9A78-4F4127029E36}">
  <ds:schemaRefs>
    <ds:schemaRef ds:uri="http://schemas.microsoft.com/office/2006/metadata/properties"/>
    <ds:schemaRef ds:uri="http://schemas.microsoft.com/office/infopath/2007/PartnerControls"/>
    <ds:schemaRef ds:uri="344c715f-4484-4d5a-94b8-2c3beb605708"/>
    <ds:schemaRef ds:uri="165c4d89-4bd0-4add-9087-403a4fe6704e"/>
  </ds:schemaRefs>
</ds:datastoreItem>
</file>

<file path=customXml/itemProps3.xml><?xml version="1.0" encoding="utf-8"?>
<ds:datastoreItem xmlns:ds="http://schemas.openxmlformats.org/officeDocument/2006/customXml" ds:itemID="{01680E41-6137-4FC0-A26C-456D2714843E}"/>
</file>

<file path=docProps/app.xml><?xml version="1.0" encoding="utf-8"?>
<Properties xmlns="http://schemas.openxmlformats.org/officeDocument/2006/extended-properties" xmlns:vt="http://schemas.openxmlformats.org/officeDocument/2006/docPropsVTypes">
  <Template>Office Theme</Template>
  <TotalTime>66</TotalTime>
  <Words>817</Words>
  <Application>Microsoft Office PowerPoint</Application>
  <PresentationFormat>Widescreen</PresentationFormat>
  <Paragraphs>80</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PT3 Introduction</vt:lpstr>
      <vt:lpstr>PowerPoint Presentation</vt:lpstr>
      <vt:lpstr>PT3 History</vt:lpstr>
      <vt:lpstr>PowerPoint Presentation</vt:lpstr>
      <vt:lpstr>PowerPoint Presentation</vt:lpstr>
      <vt:lpstr>Question 1</vt:lpstr>
      <vt:lpstr>Question 2 </vt:lpstr>
      <vt:lpstr>PowerPoint Presentation</vt:lpstr>
      <vt:lpstr>PowerPoint Presentation</vt:lpstr>
      <vt:lpstr>The Action Plan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Kirsten LaChance</dc:creator>
  <cp:lastModifiedBy>Kirsten LaChance</cp:lastModifiedBy>
  <cp:revision>7</cp:revision>
  <dcterms:created xsi:type="dcterms:W3CDTF">2023-09-05T15:51:16Z</dcterms:created>
  <dcterms:modified xsi:type="dcterms:W3CDTF">2023-10-09T17:30:18Z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0x010100DAEDD67453D7E04AA53B3C77D3BC86D7</vt:lpwstr>
  </property>
  <property fmtid="{D5CDD505-2E9C-101B-9397-08002B2CF9AE}" pid="3" name="MediaServiceImageTags">
    <vt:lpwstr/>
  </property>
</Properties>
</file>