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4"/>
    <p:sldMasterId id="2147483687" r:id="rId5"/>
  </p:sldMasterIdLst>
  <p:notesMasterIdLst>
    <p:notesMasterId r:id="rId16"/>
  </p:notesMasterIdLst>
  <p:handoutMasterIdLst>
    <p:handoutMasterId r:id="rId17"/>
  </p:handoutMasterIdLst>
  <p:sldIdLst>
    <p:sldId id="405" r:id="rId6"/>
    <p:sldId id="319" r:id="rId7"/>
    <p:sldId id="336" r:id="rId8"/>
    <p:sldId id="386" r:id="rId9"/>
    <p:sldId id="400" r:id="rId10"/>
    <p:sldId id="401" r:id="rId11"/>
    <p:sldId id="402" r:id="rId12"/>
    <p:sldId id="384" r:id="rId13"/>
    <p:sldId id="404" r:id="rId14"/>
    <p:sldId id="398" r:id="rId15"/>
  </p:sldIdLst>
  <p:sldSz cx="12192000" cy="6858000"/>
  <p:notesSz cx="6950075" cy="9236075"/>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7C4A"/>
    <a:srgbClr val="A75890"/>
    <a:srgbClr val="F0AA35"/>
    <a:srgbClr val="004987"/>
    <a:srgbClr val="6633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287049-88C5-2D00-5281-86C7E4855985}" v="7" dt="2023-09-05T19:27:06.547"/>
    <p1510:client id="{CB67B8B4-AD05-A443-A461-465E5CFE70D5}" v="30" dt="2023-09-01T13:17:28.5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94" autoAdjust="0"/>
    <p:restoredTop sz="96327" autoAdjust="0"/>
  </p:normalViewPr>
  <p:slideViewPr>
    <p:cSldViewPr>
      <p:cViewPr varScale="1">
        <p:scale>
          <a:sx n="122" d="100"/>
          <a:sy n="122" d="100"/>
        </p:scale>
        <p:origin x="224" y="232"/>
      </p:cViewPr>
      <p:guideLst>
        <p:guide orient="horz" pos="2160"/>
        <p:guide pos="3840"/>
      </p:guideLst>
    </p:cSldViewPr>
  </p:slideViewPr>
  <p:notesTextViewPr>
    <p:cViewPr>
      <p:scale>
        <a:sx n="100" d="100"/>
        <a:sy n="100" d="100"/>
      </p:scale>
      <p:origin x="0" y="0"/>
    </p:cViewPr>
  </p:notesTextViewPr>
  <p:notesViewPr>
    <p:cSldViewPr>
      <p:cViewPr varScale="1">
        <p:scale>
          <a:sx n="59" d="100"/>
          <a:sy n="59" d="100"/>
        </p:scale>
        <p:origin x="-1788" y="-96"/>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extLst/>
          </a:lstStyle>
          <a:p>
            <a:endParaRPr lang="en-US"/>
          </a:p>
        </p:txBody>
      </p:sp>
      <p:sp>
        <p:nvSpPr>
          <p:cNvPr id="3" name="Rectangle 3"/>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extLst/>
          </a:lstStyle>
          <a:p>
            <a:fld id="{68F88C59-319B-4332-9A1D-2A62CFCB00D8}" type="datetimeFigureOut">
              <a:rPr lang="en-US" smtClean="0"/>
              <a:pPr/>
              <a:t>1/11/2024</a:t>
            </a:fld>
            <a:endParaRPr lang="en-US"/>
          </a:p>
        </p:txBody>
      </p:sp>
      <p:sp>
        <p:nvSpPr>
          <p:cNvPr id="4" name="Rectangle 4"/>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extLst/>
          </a:lstStyle>
          <a:p>
            <a:endParaRPr lang="en-US"/>
          </a:p>
        </p:txBody>
      </p:sp>
      <p:sp>
        <p:nvSpPr>
          <p:cNvPr id="5" name="Rectangle 5"/>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extLst/>
          </a:lstStyle>
          <a:p>
            <a:fld id="{B16A41B8-7DC3-4DB6-84E4-E105629EAA36}" type="slidenum">
              <a:rPr lang="en-US" smtClean="0"/>
              <a:pPr/>
              <a:t>‹#›</a:t>
            </a:fld>
            <a:endParaRPr lang="en-US"/>
          </a:p>
        </p:txBody>
      </p:sp>
    </p:spTree>
    <p:extLst>
      <p:ext uri="{BB962C8B-B14F-4D97-AF65-F5344CB8AC3E}">
        <p14:creationId xmlns:p14="http://schemas.microsoft.com/office/powerpoint/2010/main" val="3934729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extLst/>
          </a:lstStyle>
          <a:p>
            <a:endParaRPr lang="en-US"/>
          </a:p>
        </p:txBody>
      </p:sp>
      <p:sp>
        <p:nvSpPr>
          <p:cNvPr id="3" name="Rectangle 3"/>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extLst/>
          </a:lstStyle>
          <a:p>
            <a:fld id="{968B300D-05F0-4B43-940D-46DED5A791AD}" type="datetimeFigureOut">
              <a:rPr lang="en-US" smtClean="0"/>
              <a:pPr/>
              <a:t>1/11/2024</a:t>
            </a:fld>
            <a:endParaRPr lang="en-US"/>
          </a:p>
        </p:txBody>
      </p:sp>
      <p:sp>
        <p:nvSpPr>
          <p:cNvPr id="4" name="Rectangle 4"/>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Rectangle 5"/>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extLst/>
          </a:lstStyle>
          <a:p>
            <a:endParaRPr lang="en-US"/>
          </a:p>
        </p:txBody>
      </p:sp>
      <p:sp>
        <p:nvSpPr>
          <p:cNvPr id="7" name="Rectangle 7"/>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extLst/>
          </a:lstStyle>
          <a:p>
            <a:fld id="{9B26CD33-4337-4529-948A-94F6960B2374}" type="slidenum">
              <a:rPr lang="en-US" smtClean="0"/>
              <a:pPr/>
              <a:t>‹#›</a:t>
            </a:fld>
            <a:endParaRPr lang="en-US"/>
          </a:p>
        </p:txBody>
      </p:sp>
    </p:spTree>
    <p:extLst>
      <p:ext uri="{BB962C8B-B14F-4D97-AF65-F5344CB8AC3E}">
        <p14:creationId xmlns:p14="http://schemas.microsoft.com/office/powerpoint/2010/main" val="1147058343"/>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normAutofit/>
          </a:bodyPr>
          <a:lstStyle/>
          <a:p>
            <a:r>
              <a:rPr lang="en-US" dirty="0"/>
              <a:t>Facilitator Talking Points:</a:t>
            </a:r>
          </a:p>
          <a:p>
            <a:pPr marL="173422" indent="-173422">
              <a:buFont typeface="Arial" pitchFamily="34" charset="0"/>
              <a:buChar char="•"/>
            </a:pPr>
            <a:r>
              <a:rPr lang="en-US" dirty="0"/>
              <a:t>Welcome participants to the final </a:t>
            </a:r>
            <a:r>
              <a:rPr lang="en-US" baseline="0" dirty="0"/>
              <a:t>meeting of Champions for Our Children</a:t>
            </a:r>
          </a:p>
          <a:p>
            <a:pPr marL="173422" indent="-173422">
              <a:buFont typeface="Arial" pitchFamily="34" charset="0"/>
              <a:buChar char="•"/>
            </a:pPr>
            <a:r>
              <a:rPr lang="en-US" baseline="0" dirty="0"/>
              <a:t>This module is titled Everyone Needs a Champion</a:t>
            </a:r>
          </a:p>
          <a:p>
            <a:pPr marL="173422" indent="-173422">
              <a:buFont typeface="Arial" pitchFamily="34" charset="0"/>
              <a:buChar char="•"/>
            </a:pPr>
            <a:r>
              <a:rPr lang="en-US" baseline="0" dirty="0"/>
              <a:t>But before moving forward, let’s take a look back as usual.</a:t>
            </a:r>
          </a:p>
          <a:p>
            <a:pPr marL="173422" indent="-173422">
              <a:buFont typeface="Arial" pitchFamily="34" charset="0"/>
              <a:buChar char="•"/>
            </a:pPr>
            <a:endParaRPr lang="en-US" baseline="0" dirty="0"/>
          </a:p>
          <a:p>
            <a:pPr marL="173422" indent="-173422">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normAutofit/>
          </a:bodyPr>
          <a:lstStyle/>
          <a:p>
            <a:r>
              <a:rPr lang="en-US" dirty="0"/>
              <a:t>Facilitator Notes:</a:t>
            </a:r>
          </a:p>
          <a:p>
            <a:pPr marL="173422" indent="-173422">
              <a:buFontTx/>
              <a:buChar char="-"/>
            </a:pPr>
            <a:r>
              <a:rPr lang="en-US" dirty="0"/>
              <a:t>10 minutes</a:t>
            </a:r>
          </a:p>
          <a:p>
            <a:endParaRPr lang="en-US" dirty="0"/>
          </a:p>
          <a:p>
            <a:r>
              <a:rPr lang="en-US" dirty="0"/>
              <a:t>Facilitator Talking Points:</a:t>
            </a:r>
          </a:p>
          <a:p>
            <a:pPr marL="173422" indent="-173422">
              <a:buFont typeface="Arial" pitchFamily="34" charset="0"/>
              <a:buChar char="•"/>
            </a:pPr>
            <a:r>
              <a:rPr lang="en-US" dirty="0"/>
              <a:t>Last week we learned about Fixed and Growth Mindsets and the impact of mindset on learning focus, effort, challenges, and achievement?</a:t>
            </a:r>
          </a:p>
          <a:p>
            <a:pPr marL="173422" indent="-173422" defTabSz="924916">
              <a:buFont typeface="Arial" pitchFamily="34" charset="0"/>
              <a:buChar char="•"/>
              <a:defRPr/>
            </a:pPr>
            <a:r>
              <a:rPr lang="en-US" dirty="0"/>
              <a:t>Ask for volunteers to share the results of their at home work on growth mindset.</a:t>
            </a:r>
          </a:p>
          <a:p>
            <a:pPr marL="173422" indent="-173422" defTabSz="924916">
              <a:buFont typeface="Arial" pitchFamily="34" charset="0"/>
              <a:buChar char="•"/>
              <a:defRPr/>
            </a:pPr>
            <a:r>
              <a:rPr lang="en-US" dirty="0"/>
              <a:t>The slide provides some questions to guide them in sharing.  Additional questions could include:</a:t>
            </a:r>
          </a:p>
          <a:p>
            <a:pPr marL="635879" lvl="1" indent="-173422" defTabSz="924916">
              <a:buFont typeface="Arial" pitchFamily="34" charset="0"/>
              <a:buChar char="•"/>
              <a:defRPr/>
            </a:pPr>
            <a:r>
              <a:rPr lang="en-US" dirty="0"/>
              <a:t>Did their child already know about Fixed and Growth Mindset?</a:t>
            </a:r>
          </a:p>
          <a:p>
            <a:pPr marL="635879" lvl="1" indent="-173422" defTabSz="924916">
              <a:buFont typeface="Arial" pitchFamily="34" charset="0"/>
              <a:buChar char="•"/>
              <a:defRPr/>
            </a:pPr>
            <a:r>
              <a:rPr lang="en-US" dirty="0"/>
              <a:t>Where they surprised at the outcome of their child’s quiz or anyone else’s in the family?</a:t>
            </a:r>
          </a:p>
          <a:p>
            <a:pPr marL="635879" lvl="1" indent="-173422" defTabSz="924916">
              <a:buFont typeface="Arial" pitchFamily="34" charset="0"/>
              <a:buChar char="•"/>
              <a:defRPr/>
            </a:pPr>
            <a:r>
              <a:rPr lang="en-US" dirty="0"/>
              <a:t>Do they have a different or new perspective now that they’ve tried growth mindset statements for a week?</a:t>
            </a:r>
          </a:p>
          <a:p>
            <a:pPr marL="635879" lvl="1" indent="-173422" defTabSz="924916">
              <a:buFont typeface="Arial" pitchFamily="34" charset="0"/>
              <a:buChar char="•"/>
              <a:defRPr/>
            </a:pPr>
            <a:r>
              <a:rPr lang="en-US" dirty="0"/>
              <a:t>It’s still very new, but have they noted any changes in their child’s behavior?</a:t>
            </a:r>
          </a:p>
          <a:p>
            <a:pPr marL="173422" indent="-173422">
              <a:buFont typeface="Arial" pitchFamily="34" charset="0"/>
              <a:buChar char="•"/>
            </a:pPr>
            <a:r>
              <a:rPr lang="en-US" dirty="0"/>
              <a:t>Thank everyone for their responses. </a:t>
            </a:r>
          </a:p>
        </p:txBody>
      </p:sp>
      <p:sp>
        <p:nvSpPr>
          <p:cNvPr id="4" name="Slide Number Placeholder 3"/>
          <p:cNvSpPr>
            <a:spLocks noGrp="1"/>
          </p:cNvSpPr>
          <p:nvPr>
            <p:ph type="sldNum" sz="quarter" idx="10"/>
          </p:nvPr>
        </p:nvSpPr>
        <p:spPr/>
        <p:txBody>
          <a:bodyPr/>
          <a:lstStyle/>
          <a:p>
            <a:fld id="{9B26CD33-4337-4529-948A-94F6960B2374}"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r>
              <a:rPr lang="en-US" dirty="0"/>
              <a:t>Facilitator Notes:</a:t>
            </a:r>
          </a:p>
          <a:p>
            <a:pPr marL="173422" indent="-173422">
              <a:buFontTx/>
              <a:buChar char="-"/>
            </a:pPr>
            <a:r>
              <a:rPr lang="en-US" dirty="0"/>
              <a:t>3 minutes </a:t>
            </a:r>
          </a:p>
          <a:p>
            <a:pPr marL="173422" indent="-173422">
              <a:buFontTx/>
              <a:buChar char="-"/>
            </a:pPr>
            <a:r>
              <a:rPr lang="en-US" dirty="0"/>
              <a:t>Refresh everyone’s memory</a:t>
            </a:r>
            <a:r>
              <a:rPr lang="en-US" baseline="0" dirty="0"/>
              <a:t> of the topics covered over the past five weeks.</a:t>
            </a:r>
            <a:endParaRPr lang="en-US" dirty="0"/>
          </a:p>
          <a:p>
            <a:endParaRPr lang="en-US" dirty="0"/>
          </a:p>
          <a:p>
            <a:r>
              <a:rPr lang="en-US" dirty="0"/>
              <a:t>Facilitator Talking Points:</a:t>
            </a:r>
          </a:p>
          <a:p>
            <a:pPr marL="173422" indent="-173422">
              <a:buFont typeface="Arial" panose="020B0604020202020204" pitchFamily="34" charset="0"/>
              <a:buChar char="•"/>
            </a:pPr>
            <a:r>
              <a:rPr lang="en-US" baseline="0" dirty="0"/>
              <a:t>Six weeks ago at the first session everyone completed the program’s pre survey. Well now, its just about post survey time. </a:t>
            </a:r>
          </a:p>
          <a:p>
            <a:pPr marL="173422" indent="-173422">
              <a:buFont typeface="Arial" panose="020B0604020202020204" pitchFamily="34" charset="0"/>
              <a:buChar char="•"/>
            </a:pPr>
            <a:r>
              <a:rPr lang="en-US" baseline="0" dirty="0"/>
              <a:t>Explain that before distributing the post survey you want to provide a quick overview of what was covered over the last 5 weeks.</a:t>
            </a:r>
          </a:p>
          <a:p>
            <a:pPr marL="173422" indent="-173422">
              <a:buFont typeface="Arial" panose="020B0604020202020204" pitchFamily="34" charset="0"/>
              <a:buChar char="•"/>
            </a:pPr>
            <a:r>
              <a:rPr lang="en-US" dirty="0"/>
              <a:t>Session </a:t>
            </a:r>
            <a:r>
              <a:rPr lang="en-US" baseline="0" dirty="0"/>
              <a:t>2 was titled Setting the Example, Walking the Talk of What We Value</a:t>
            </a:r>
          </a:p>
          <a:p>
            <a:pPr marL="173422" indent="-173422">
              <a:buFont typeface="Arial" panose="020B0604020202020204" pitchFamily="34" charset="0"/>
              <a:buChar char="•"/>
            </a:pPr>
            <a:r>
              <a:rPr lang="en-US" baseline="0" dirty="0"/>
              <a:t>We discussed the personal value we find in education, the various ways value can be shown, and we looked at what we could add to what we already do. Several resources were distributed to take home – a fact sheet about education and employment, another about education and salary, and a handout with tips and questions for speaking with school staff.</a:t>
            </a:r>
          </a:p>
          <a:p>
            <a:endParaRPr lang="en-US" dirty="0"/>
          </a:p>
          <a:p>
            <a:pPr marL="173422" indent="-173422">
              <a:buFontTx/>
              <a:buChar char="-"/>
            </a:pP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4</a:t>
            </a:fld>
            <a:endParaRPr lang="en-US"/>
          </a:p>
        </p:txBody>
      </p:sp>
    </p:spTree>
    <p:extLst>
      <p:ext uri="{BB962C8B-B14F-4D97-AF65-F5344CB8AC3E}">
        <p14:creationId xmlns:p14="http://schemas.microsoft.com/office/powerpoint/2010/main" val="36817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r>
              <a:rPr lang="en-US" dirty="0"/>
              <a:t>Facilitator Talking Points:</a:t>
            </a:r>
          </a:p>
          <a:p>
            <a:pPr marL="173422" indent="-173422">
              <a:buFont typeface="Arial" panose="020B0604020202020204" pitchFamily="34" charset="0"/>
              <a:buChar char="•"/>
            </a:pPr>
            <a:r>
              <a:rPr lang="en-US" dirty="0"/>
              <a:t>Module</a:t>
            </a:r>
            <a:r>
              <a:rPr lang="en-US" baseline="0" dirty="0"/>
              <a:t> 3 was titled What’s So Important about the Number 9?</a:t>
            </a:r>
          </a:p>
          <a:p>
            <a:pPr marL="173422" indent="-173422">
              <a:buFont typeface="Arial" panose="020B0604020202020204" pitchFamily="34" charset="0"/>
              <a:buChar char="•"/>
            </a:pPr>
            <a:r>
              <a:rPr lang="en-US" baseline="0" dirty="0"/>
              <a:t>In that session we learned about the severe impact of a high number of yearly absences on academic achievement, behavior, and even high school graduation. </a:t>
            </a:r>
          </a:p>
          <a:p>
            <a:pPr marL="173422" indent="-173422">
              <a:buFont typeface="Arial" panose="020B0604020202020204" pitchFamily="34" charset="0"/>
              <a:buChar char="•"/>
            </a:pPr>
            <a:r>
              <a:rPr lang="en-US" baseline="0" dirty="0"/>
              <a:t>We learned that chronic absenteeism doesn’t care if the absence is excused. That it’s the number of absences that matter, not the reason for the absence, and that the reach of chronic absenteeism extends beyond the individual student if the number of students chronically absent is large.  </a:t>
            </a:r>
          </a:p>
          <a:p>
            <a:pPr marL="173422" indent="-173422">
              <a:buFont typeface="Arial" panose="020B0604020202020204" pitchFamily="34" charset="0"/>
              <a:buChar char="•"/>
            </a:pPr>
            <a:r>
              <a:rPr lang="en-US" baseline="0" dirty="0"/>
              <a:t>We learned that 9 or less absences per school year is the goal and that a plan will help us to achieve that for our children.</a:t>
            </a:r>
          </a:p>
          <a:p>
            <a:pPr marL="173422" indent="-173422">
              <a:buFont typeface="Arial" panose="020B0604020202020204" pitchFamily="34" charset="0"/>
              <a:buChar char="•"/>
            </a:pPr>
            <a:endParaRPr lang="en-US" baseline="0" dirty="0"/>
          </a:p>
          <a:p>
            <a:pPr marL="173422" indent="-173422">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5</a:t>
            </a:fld>
            <a:endParaRPr lang="en-US"/>
          </a:p>
        </p:txBody>
      </p:sp>
    </p:spTree>
    <p:extLst>
      <p:ext uri="{BB962C8B-B14F-4D97-AF65-F5344CB8AC3E}">
        <p14:creationId xmlns:p14="http://schemas.microsoft.com/office/powerpoint/2010/main" val="368174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r>
              <a:rPr lang="en-US" dirty="0"/>
              <a:t>Facilitator Talking Points:</a:t>
            </a:r>
          </a:p>
          <a:p>
            <a:pPr marL="173422" indent="-173422">
              <a:buFont typeface="Arial" panose="020B0604020202020204" pitchFamily="34" charset="0"/>
              <a:buChar char="•"/>
            </a:pPr>
            <a:r>
              <a:rPr lang="en-US" dirty="0"/>
              <a:t>Module</a:t>
            </a:r>
            <a:r>
              <a:rPr lang="en-US" baseline="0" dirty="0"/>
              <a:t> 4 –  School Assessments: Everyone Has a Stake</a:t>
            </a:r>
          </a:p>
          <a:p>
            <a:pPr marL="173422" indent="-173422">
              <a:buFont typeface="Arial" panose="020B0604020202020204" pitchFamily="34" charset="0"/>
              <a:buChar char="•"/>
            </a:pPr>
            <a:r>
              <a:rPr lang="en-US" baseline="0" dirty="0"/>
              <a:t>We tackled the state assessments, the excitement they bring, and the ways we can help our children get prepared and reduce anxiety so that they can do the best they can.</a:t>
            </a:r>
          </a:p>
          <a:p>
            <a:pPr marL="173422" indent="-173422">
              <a:buFont typeface="Arial" panose="020B0604020202020204" pitchFamily="34" charset="0"/>
              <a:buChar char="•"/>
            </a:pPr>
            <a:endParaRPr lang="en-US" baseline="0" dirty="0"/>
          </a:p>
          <a:p>
            <a:pPr marL="173422" indent="-173422">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6</a:t>
            </a:fld>
            <a:endParaRPr lang="en-US"/>
          </a:p>
        </p:txBody>
      </p:sp>
    </p:spTree>
    <p:extLst>
      <p:ext uri="{BB962C8B-B14F-4D97-AF65-F5344CB8AC3E}">
        <p14:creationId xmlns:p14="http://schemas.microsoft.com/office/powerpoint/2010/main" val="368174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r>
              <a:rPr lang="en-US" dirty="0"/>
              <a:t>Facilitator Talking Points:</a:t>
            </a:r>
          </a:p>
          <a:p>
            <a:pPr marL="173422" indent="-173422">
              <a:buFont typeface="Arial" panose="020B0604020202020204" pitchFamily="34" charset="0"/>
              <a:buChar char="•"/>
            </a:pPr>
            <a:r>
              <a:rPr lang="en-US" dirty="0"/>
              <a:t>Finally, last week Module</a:t>
            </a:r>
            <a:r>
              <a:rPr lang="en-US" baseline="0" dirty="0"/>
              <a:t> 5 –  Growth Mindset: The Power of Yet!</a:t>
            </a:r>
          </a:p>
          <a:p>
            <a:pPr marL="173422" indent="-173422">
              <a:buFont typeface="Arial" panose="020B0604020202020204" pitchFamily="34" charset="0"/>
              <a:buChar char="•"/>
            </a:pPr>
            <a:r>
              <a:rPr lang="en-US" baseline="0" dirty="0"/>
              <a:t>We learned about Fixed and Growth Mindset and that “the best they can” is not “the” best. That best is until the next best and the next best because intelligence can move and achievement moves with it. </a:t>
            </a:r>
          </a:p>
          <a:p>
            <a:pPr marL="173422" indent="-173422">
              <a:buFont typeface="Arial" panose="020B0604020202020204" pitchFamily="34" charset="0"/>
              <a:buChar char="•"/>
            </a:pPr>
            <a:r>
              <a:rPr lang="en-US" baseline="0" dirty="0"/>
              <a:t>We learned that a fixed mindset tells our child they don’t know how to do something, and that a growth mindset tells our child “they don’t know how to do something…… yet”. </a:t>
            </a:r>
          </a:p>
          <a:p>
            <a:pPr marL="173422" indent="-173422">
              <a:buFont typeface="Arial" panose="020B0604020202020204" pitchFamily="34" charset="0"/>
              <a:buChar char="•"/>
            </a:pPr>
            <a:r>
              <a:rPr lang="en-US" baseline="0" dirty="0"/>
              <a:t>And we learned to change how we praise. To focus on the effort our children put in, the hard work, and to see mistakes as not evidence of not knowing but rather a learning opportunity necessary for moving intelligence.</a:t>
            </a:r>
          </a:p>
          <a:p>
            <a:pPr marL="173422" indent="-173422">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7</a:t>
            </a:fld>
            <a:endParaRPr lang="en-US"/>
          </a:p>
        </p:txBody>
      </p:sp>
    </p:spTree>
    <p:extLst>
      <p:ext uri="{BB962C8B-B14F-4D97-AF65-F5344CB8AC3E}">
        <p14:creationId xmlns:p14="http://schemas.microsoft.com/office/powerpoint/2010/main" val="368174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r>
              <a:rPr lang="en-US" dirty="0"/>
              <a:t>Facilitator</a:t>
            </a:r>
            <a:r>
              <a:rPr lang="en-US" baseline="0" dirty="0"/>
              <a:t> Notes:</a:t>
            </a:r>
          </a:p>
          <a:p>
            <a:pPr marL="173422" indent="-173422">
              <a:buFontTx/>
              <a:buChar char="-"/>
            </a:pPr>
            <a:r>
              <a:rPr lang="en-US" baseline="0" dirty="0"/>
              <a:t>15 minutes</a:t>
            </a:r>
          </a:p>
          <a:p>
            <a:pPr marL="173422" indent="-173422">
              <a:buFontTx/>
              <a:buChar char="-"/>
            </a:pPr>
            <a:r>
              <a:rPr lang="en-US" baseline="0" dirty="0"/>
              <a:t>Distribute post survey. Provide as much time as needed.</a:t>
            </a:r>
          </a:p>
          <a:p>
            <a:endParaRPr lang="en-US" dirty="0"/>
          </a:p>
          <a:p>
            <a:r>
              <a:rPr lang="en-US" dirty="0"/>
              <a:t>Facilitator</a:t>
            </a:r>
            <a:r>
              <a:rPr lang="en-US" baseline="0" dirty="0"/>
              <a:t> Talking Points </a:t>
            </a:r>
          </a:p>
          <a:p>
            <a:pPr marL="173422" indent="-173422" defTabSz="924916" fontAlgn="base">
              <a:spcBef>
                <a:spcPct val="30000"/>
              </a:spcBef>
              <a:spcAft>
                <a:spcPct val="0"/>
              </a:spcAft>
              <a:buFont typeface="Arial" pitchFamily="34" charset="0"/>
              <a:buChar char="•"/>
              <a:defRPr/>
            </a:pPr>
            <a:r>
              <a:rPr lang="en-US" baseline="0" dirty="0"/>
              <a:t>Remind everyone that the information from the pre and post survey will be used to evaluate the program and make the program stronger. Encourage everyone to be sure to give their forthright responses to all questions. </a:t>
            </a:r>
          </a:p>
          <a:p>
            <a:pPr defTabSz="924916" fontAlgn="base">
              <a:spcBef>
                <a:spcPct val="30000"/>
              </a:spcBef>
              <a:spcAft>
                <a:spcPct val="0"/>
              </a:spcAft>
              <a:defRPr/>
            </a:pPr>
            <a:endParaRPr lang="en-US" baseline="0"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8</a:t>
            </a:fld>
            <a:endParaRPr lang="en-US"/>
          </a:p>
        </p:txBody>
      </p:sp>
    </p:spTree>
    <p:extLst>
      <p:ext uri="{BB962C8B-B14F-4D97-AF65-F5344CB8AC3E}">
        <p14:creationId xmlns:p14="http://schemas.microsoft.com/office/powerpoint/2010/main" val="1648727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r>
              <a:rPr lang="en-US" dirty="0"/>
              <a:t>Facilitators Notes:</a:t>
            </a:r>
          </a:p>
          <a:p>
            <a:pPr marL="173422" indent="-173422">
              <a:buFontTx/>
              <a:buChar char="-"/>
            </a:pPr>
            <a:r>
              <a:rPr lang="en-US" baseline="0" dirty="0"/>
              <a:t>Brief 5 minute or less discussion about why “Champions”</a:t>
            </a:r>
          </a:p>
          <a:p>
            <a:pPr marL="173422" indent="-173422">
              <a:buFontTx/>
              <a:buChar char="-"/>
            </a:pPr>
            <a:r>
              <a:rPr lang="en-US" baseline="0" dirty="0"/>
              <a:t>Skip this slide if 15 minutes or less remain</a:t>
            </a:r>
            <a:endParaRPr lang="en-US" dirty="0"/>
          </a:p>
          <a:p>
            <a:endParaRPr lang="en-US" dirty="0"/>
          </a:p>
          <a:p>
            <a:r>
              <a:rPr lang="en-US" dirty="0"/>
              <a:t>Facilitator Talking Points:</a:t>
            </a:r>
          </a:p>
          <a:p>
            <a:pPr marL="173422" indent="-173422">
              <a:buFont typeface="Arial" panose="020B0604020202020204" pitchFamily="34" charset="0"/>
              <a:buChar char="•"/>
            </a:pPr>
            <a:r>
              <a:rPr lang="en-US" baseline="0" dirty="0"/>
              <a:t>Ask participants, “Why do you think the curriculum was titled Champions for Our Children? Specifically, the use of the word “champions”.</a:t>
            </a:r>
          </a:p>
          <a:p>
            <a:pPr marL="173422" indent="-173422">
              <a:buFont typeface="Arial" panose="020B0604020202020204" pitchFamily="34" charset="0"/>
              <a:buChar char="•"/>
            </a:pPr>
            <a:r>
              <a:rPr lang="en-US" baseline="0" dirty="0"/>
              <a:t>When we think of a champion we think of a person or a team that is successful, at the top that has reached a goal.</a:t>
            </a:r>
          </a:p>
          <a:p>
            <a:pPr marL="173422" indent="-173422" defTabSz="924916">
              <a:buFont typeface="Arial" panose="020B0604020202020204" pitchFamily="34" charset="0"/>
              <a:buChar char="•"/>
              <a:defRPr/>
            </a:pPr>
            <a:r>
              <a:rPr lang="en-US" baseline="0" dirty="0"/>
              <a:t>While a Champion is usually alone at the podium, they did not achieve success without help. Who else is usually there, even if they are off to the side?</a:t>
            </a:r>
          </a:p>
          <a:p>
            <a:pPr marL="173422" indent="-173422" defTabSz="924916">
              <a:buFont typeface="Arial" panose="020B0604020202020204" pitchFamily="34" charset="0"/>
              <a:buChar char="•"/>
              <a:defRPr/>
            </a:pPr>
            <a:r>
              <a:rPr lang="en-US" baseline="0" dirty="0"/>
              <a:t>(CLICK) Behind every Champion is usually someone or even a team of persons serving as a champion of them. Persons pushing, believing, coaching and cheering them along. </a:t>
            </a:r>
          </a:p>
          <a:p>
            <a:pPr marL="173422" indent="-173422" defTabSz="924916">
              <a:buFont typeface="Arial" panose="020B0604020202020204" pitchFamily="34" charset="0"/>
              <a:buChar char="•"/>
              <a:defRPr/>
            </a:pPr>
            <a:r>
              <a:rPr lang="en-US" baseline="0" dirty="0"/>
              <a:t>So the title refers to the work of parents/caregivers as champions of their children- advocating, protecting, promoting and supporting them.</a:t>
            </a:r>
          </a:p>
          <a:p>
            <a:pPr marL="173422" indent="-173422" defTabSz="924916">
              <a:buFont typeface="Arial" panose="020B0604020202020204" pitchFamily="34" charset="0"/>
              <a:buChar char="•"/>
              <a:defRPr/>
            </a:pPr>
            <a:r>
              <a:rPr lang="en-US" baseline="0" dirty="0"/>
              <a:t>However, to do that well we know we must also be champions for our schools and each other because our schools can’t do it alone and neither can we.</a:t>
            </a:r>
          </a:p>
          <a:p>
            <a:pPr defTabSz="924916">
              <a:defRPr/>
            </a:pPr>
            <a:endParaRPr lang="en-US" baseline="0"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9</a:t>
            </a:fld>
            <a:endParaRPr lang="en-US"/>
          </a:p>
        </p:txBody>
      </p:sp>
    </p:spTree>
    <p:extLst>
      <p:ext uri="{BB962C8B-B14F-4D97-AF65-F5344CB8AC3E}">
        <p14:creationId xmlns:p14="http://schemas.microsoft.com/office/powerpoint/2010/main" val="2301450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r>
              <a:rPr lang="en-US" dirty="0"/>
              <a:t>Facilitator Notes:</a:t>
            </a:r>
          </a:p>
          <a:p>
            <a:pPr marL="173422" indent="-173422">
              <a:buFontTx/>
              <a:buChar char="-"/>
            </a:pPr>
            <a:r>
              <a:rPr lang="en-US" baseline="0" dirty="0"/>
              <a:t>Use the remaining time to lead participants in a discussion about their experience with the program</a:t>
            </a:r>
          </a:p>
          <a:p>
            <a:pPr marL="173422" indent="-173422">
              <a:buFontTx/>
              <a:buChar char="-"/>
            </a:pPr>
            <a:r>
              <a:rPr lang="en-US" baseline="0" dirty="0"/>
              <a:t>Use this time to also thank participants for their participation</a:t>
            </a:r>
          </a:p>
          <a:p>
            <a:pPr marL="173422" indent="-173422">
              <a:buFontTx/>
              <a:buChar char="-"/>
            </a:pPr>
            <a:r>
              <a:rPr lang="en-US" baseline="0" dirty="0"/>
              <a:t>Collect the information and ideas shared on poster board</a:t>
            </a:r>
          </a:p>
          <a:p>
            <a:pPr marL="173422" indent="-173422">
              <a:buFontTx/>
              <a:buChar char="-"/>
            </a:pPr>
            <a:r>
              <a:rPr lang="en-US" baseline="0" dirty="0"/>
              <a:t>Distribute Prichard Committee handout</a:t>
            </a:r>
          </a:p>
          <a:p>
            <a:endParaRPr lang="en-US" dirty="0"/>
          </a:p>
          <a:p>
            <a:r>
              <a:rPr lang="en-US" dirty="0"/>
              <a:t>Facilitator Talking Points:</a:t>
            </a:r>
          </a:p>
          <a:p>
            <a:pPr marL="173422" indent="-173422">
              <a:buFont typeface="Arial" panose="020B0604020202020204" pitchFamily="34" charset="0"/>
              <a:buChar char="•"/>
            </a:pPr>
            <a:r>
              <a:rPr lang="en-US" dirty="0"/>
              <a:t>What information was most important? Why?</a:t>
            </a:r>
          </a:p>
          <a:p>
            <a:pPr marL="173422" indent="-173422">
              <a:buFont typeface="Arial" panose="020B0604020202020204" pitchFamily="34" charset="0"/>
              <a:buChar char="•"/>
            </a:pPr>
            <a:r>
              <a:rPr lang="en-US" dirty="0"/>
              <a:t>What was the most surprising thing learned?</a:t>
            </a:r>
          </a:p>
          <a:p>
            <a:pPr marL="173422" indent="-173422">
              <a:buFont typeface="Arial" panose="020B0604020202020204" pitchFamily="34" charset="0"/>
              <a:buChar char="•"/>
            </a:pPr>
            <a:r>
              <a:rPr lang="en-US" dirty="0"/>
              <a:t>Is there anything else you’d like to know about the topics covered ?</a:t>
            </a:r>
          </a:p>
          <a:p>
            <a:pPr marL="173422" indent="-173422">
              <a:buFont typeface="Arial" panose="020B0604020202020204" pitchFamily="34" charset="0"/>
              <a:buChar char="•"/>
            </a:pPr>
            <a:r>
              <a:rPr lang="en-US" dirty="0"/>
              <a:t>Are there other topics you want to learn about? </a:t>
            </a:r>
          </a:p>
          <a:p>
            <a:pPr marL="173422" indent="-173422">
              <a:buFont typeface="Arial" panose="020B0604020202020204" pitchFamily="34" charset="0"/>
              <a:buChar char="•"/>
            </a:pPr>
            <a:r>
              <a:rPr lang="en-US" dirty="0"/>
              <a:t>Are there next steps you’d like to take individually or as a group to share information with other parents or support our school?</a:t>
            </a:r>
          </a:p>
          <a:p>
            <a:pPr marL="173422" indent="-173422">
              <a:buFont typeface="Arial" panose="020B0604020202020204" pitchFamily="34" charset="0"/>
              <a:buChar char="•"/>
            </a:pPr>
            <a:r>
              <a:rPr lang="en-US" dirty="0"/>
              <a:t>Distribute Prichard Committee handout and review the two offerings listed.</a:t>
            </a:r>
          </a:p>
          <a:p>
            <a:pPr marL="173422" indent="-173422">
              <a:buFont typeface="Arial" panose="020B0604020202020204" pitchFamily="34" charset="0"/>
              <a:buChar char="•"/>
            </a:pPr>
            <a:r>
              <a:rPr lang="en-US" dirty="0"/>
              <a:t>State to the group that you will share the “now what” information collected and thank participants for their active and thoughtful participation.</a:t>
            </a:r>
          </a:p>
          <a:p>
            <a:endParaRPr lang="en-US" dirty="0"/>
          </a:p>
          <a:p>
            <a:endParaRPr lang="en-US" dirty="0"/>
          </a:p>
          <a:p>
            <a:pPr marL="173422" indent="-173422">
              <a:buFontTx/>
              <a:buChar char="-"/>
            </a:pP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10</a:t>
            </a:fld>
            <a:endParaRPr lang="en-US"/>
          </a:p>
        </p:txBody>
      </p:sp>
    </p:spTree>
    <p:extLst>
      <p:ext uri="{BB962C8B-B14F-4D97-AF65-F5344CB8AC3E}">
        <p14:creationId xmlns:p14="http://schemas.microsoft.com/office/powerpoint/2010/main" val="368174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bum Cover">
    <p:spTree>
      <p:nvGrpSpPr>
        <p:cNvPr id="1" name=""/>
        <p:cNvGrpSpPr/>
        <p:nvPr/>
      </p:nvGrpSpPr>
      <p:grpSpPr>
        <a:xfrm>
          <a:off x="0" y="0"/>
          <a:ext cx="0" cy="0"/>
          <a:chOff x="0" y="0"/>
          <a:chExt cx="0" cy="0"/>
        </a:xfrm>
      </p:grpSpPr>
      <p:sp>
        <p:nvSpPr>
          <p:cNvPr id="24" name="Rectangle 7"/>
          <p:cNvSpPr>
            <a:spLocks noGrp="1"/>
          </p:cNvSpPr>
          <p:nvPr>
            <p:ph type="title" hasCustomPrompt="1"/>
          </p:nvPr>
        </p:nvSpPr>
        <p:spPr>
          <a:xfrm>
            <a:off x="304802" y="3962400"/>
            <a:ext cx="11064647" cy="1066800"/>
          </a:xfrm>
        </p:spPr>
        <p:txBody>
          <a:bodyPr bIns="0"/>
          <a:lstStyle>
            <a:lvl1pPr algn="r" eaLnBrk="1" latinLnBrk="0" hangingPunct="1">
              <a:defRPr kumimoji="0" lang="en-US" dirty="0"/>
            </a:lvl1pPr>
            <a:extLst/>
          </a:lstStyle>
          <a:p>
            <a:r>
              <a:rPr kumimoji="0" lang="en-US" dirty="0"/>
              <a:t>Click to add photo album title</a:t>
            </a:r>
          </a:p>
        </p:txBody>
      </p:sp>
      <p:sp>
        <p:nvSpPr>
          <p:cNvPr id="30" name="Rectangle 7"/>
          <p:cNvSpPr>
            <a:spLocks/>
          </p:cNvSpPr>
          <p:nvPr/>
        </p:nvSpPr>
        <p:spPr>
          <a:xfrm>
            <a:off x="604981" y="5181600"/>
            <a:ext cx="10972800" cy="114300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kumimoji="0"/>
            </a:pPr>
            <a:endParaRPr kumimoji="0" lang="en-US" sz="3200" b="0" i="1" u="none" strike="noStrike" kern="0" cap="none" spc="0" normalizeH="0" baseline="0" noProof="0" dirty="0">
              <a:ln>
                <a:noFill/>
              </a:ln>
              <a:solidFill>
                <a:schemeClr val="tx1"/>
              </a:solidFill>
              <a:effectLst/>
              <a:uLnTx/>
              <a:uFillTx/>
              <a:latin typeface="+mj-lt"/>
              <a:ea typeface="+mj-ea"/>
              <a:cs typeface="+mj-cs"/>
            </a:endParaRPr>
          </a:p>
        </p:txBody>
      </p:sp>
      <p:sp>
        <p:nvSpPr>
          <p:cNvPr id="9" name="Rectangle 7"/>
          <p:cNvSpPr>
            <a:spLocks noGrp="1"/>
          </p:cNvSpPr>
          <p:nvPr>
            <p:ph type="body" sz="quarter" idx="10" hasCustomPrompt="1"/>
          </p:nvPr>
        </p:nvSpPr>
        <p:spPr>
          <a:xfrm>
            <a:off x="2844800" y="5133975"/>
            <a:ext cx="8515928" cy="1219200"/>
          </a:xfrm>
        </p:spPr>
        <p:txBody>
          <a:bodyPr vert="horz" tIns="0" anchor="t" anchorCtr="0">
            <a:noAutofit/>
          </a:bodyPr>
          <a:lstStyle>
            <a:lvl1pPr marL="0" marR="0" indent="0" algn="r"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kumimoji="0" lang="en-US" dirty="0"/>
              <a:t>Click to add date and other details</a:t>
            </a:r>
          </a:p>
        </p:txBody>
      </p:sp>
      <p:sp>
        <p:nvSpPr>
          <p:cNvPr id="27" name="Rectangle 6"/>
          <p:cNvSpPr>
            <a:spLocks noGrp="1"/>
          </p:cNvSpPr>
          <p:nvPr>
            <p:ph type="pic" sz="quarter" idx="11"/>
          </p:nvPr>
        </p:nvSpPr>
        <p:spPr>
          <a:xfrm>
            <a:off x="8128000" y="1600200"/>
            <a:ext cx="3048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1" hangingPunct="1"/>
            <a:r>
              <a:rPr lang="en-US"/>
              <a:t>Click icon to add picture</a:t>
            </a:r>
            <a:endParaRPr/>
          </a:p>
        </p:txBody>
      </p:sp>
      <p:sp>
        <p:nvSpPr>
          <p:cNvPr id="6" name="Rectangle 5"/>
          <p:cNvSpPr/>
          <p:nvPr userDrawn="1"/>
        </p:nvSpPr>
        <p:spPr>
          <a:xfrm>
            <a:off x="235792" y="186904"/>
            <a:ext cx="11684000" cy="6213896"/>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sz="1800"/>
          </a:p>
        </p:txBody>
      </p:sp>
      <p:sp>
        <p:nvSpPr>
          <p:cNvPr id="11" name="Rectangle 10"/>
          <p:cNvSpPr>
            <a:spLocks noGrp="1"/>
          </p:cNvSpPr>
          <p:nvPr>
            <p:ph type="dt" sz="half" idx="12"/>
          </p:nvPr>
        </p:nvSpPr>
        <p:spPr/>
        <p:txBody>
          <a:bodyPr/>
          <a:lstStyle/>
          <a:p>
            <a:fld id="{F30C84A2-23CF-44F5-B813-5187ED5C7D1C}" type="datetimeFigureOut">
              <a:rPr kumimoji="0" lang="en-US" sz="1200" smtClean="0">
                <a:solidFill>
                  <a:schemeClr val="tx2"/>
                </a:solidFill>
              </a:rPr>
              <a:pPr/>
              <a:t>1/11/2024</a:t>
            </a:fld>
            <a:endParaRPr kumimoji="0" lang="en-US"/>
          </a:p>
        </p:txBody>
      </p:sp>
      <p:sp>
        <p:nvSpPr>
          <p:cNvPr id="12" name="Rectangle 11"/>
          <p:cNvSpPr>
            <a:spLocks noGrp="1"/>
          </p:cNvSpPr>
          <p:nvPr>
            <p:ph type="sldNum" sz="quarter" idx="13"/>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13" name="Rectangle 12"/>
          <p:cNvSpPr>
            <a:spLocks noGrp="1"/>
          </p:cNvSpPr>
          <p:nvPr>
            <p:ph type="ftr" sz="quarter" idx="14"/>
          </p:nvPr>
        </p:nvSpPr>
        <p:spPr/>
        <p:txBody>
          <a:bodyPr/>
          <a:lstStyle/>
          <a:p>
            <a:endParaRPr kumimoji="0"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Landscape with Caption">
    <p:spTree>
      <p:nvGrpSpPr>
        <p:cNvPr id="1" name=""/>
        <p:cNvGrpSpPr/>
        <p:nvPr/>
      </p:nvGrpSpPr>
      <p:grpSpPr>
        <a:xfrm>
          <a:off x="0" y="0"/>
          <a:ext cx="0" cy="0"/>
          <a:chOff x="0" y="0"/>
          <a:chExt cx="0" cy="0"/>
        </a:xfrm>
      </p:grpSpPr>
      <p:sp>
        <p:nvSpPr>
          <p:cNvPr id="3" name="Rectangle 7"/>
          <p:cNvSpPr>
            <a:spLocks noGrp="1" noChangeAspect="1"/>
          </p:cNvSpPr>
          <p:nvPr>
            <p:ph type="pic" sz="quarter" idx="11"/>
          </p:nvPr>
        </p:nvSpPr>
        <p:spPr>
          <a:xfrm>
            <a:off x="6217920" y="3403823"/>
            <a:ext cx="536448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342900" marR="0" indent="-342900" algn="ctr" rtl="0" eaLnBrk="1" latinLnBrk="1"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a:t>Click icon to add picture</a:t>
            </a:r>
            <a:endParaRPr/>
          </a:p>
        </p:txBody>
      </p:sp>
      <p:sp>
        <p:nvSpPr>
          <p:cNvPr id="15" name="Rectangle 7"/>
          <p:cNvSpPr>
            <a:spLocks noGrp="1" noChangeAspect="1"/>
          </p:cNvSpPr>
          <p:nvPr>
            <p:ph type="pic" sz="quarter" idx="12"/>
          </p:nvPr>
        </p:nvSpPr>
        <p:spPr>
          <a:xfrm>
            <a:off x="609600" y="3403823"/>
            <a:ext cx="536448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342900" marR="0" indent="-342900" algn="ctr" rtl="0" eaLnBrk="1" latinLnBrk="1"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a:t>Click icon to add picture</a:t>
            </a:r>
            <a:endParaRPr/>
          </a:p>
        </p:txBody>
      </p:sp>
      <p:sp>
        <p:nvSpPr>
          <p:cNvPr id="26" name="Rectangle 7"/>
          <p:cNvSpPr>
            <a:spLocks noGrp="1" noChangeAspect="1"/>
          </p:cNvSpPr>
          <p:nvPr>
            <p:ph type="pic" sz="quarter" idx="13"/>
          </p:nvPr>
        </p:nvSpPr>
        <p:spPr>
          <a:xfrm>
            <a:off x="6217920" y="228600"/>
            <a:ext cx="536448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342900" marR="0" indent="-342900" algn="ctr" rtl="0" eaLnBrk="1" latinLnBrk="1"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a:t>Click icon to add picture</a:t>
            </a:r>
            <a:endParaRPr/>
          </a:p>
        </p:txBody>
      </p:sp>
      <p:sp>
        <p:nvSpPr>
          <p:cNvPr id="27" name="Rectangle 11"/>
          <p:cNvSpPr>
            <a:spLocks noGrp="1"/>
          </p:cNvSpPr>
          <p:nvPr>
            <p:ph type="body" sz="quarter" idx="14" hasCustomPrompt="1"/>
          </p:nvPr>
        </p:nvSpPr>
        <p:spPr>
          <a:xfrm>
            <a:off x="609600" y="228600"/>
            <a:ext cx="5364480" cy="3017520"/>
          </a:xfrm>
        </p:spPr>
        <p:txBody>
          <a:bodyPr anchor="b"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kumimoji="0" lang="en-US" dirty="0"/>
              <a:t>Click to add caption</a:t>
            </a:r>
          </a:p>
        </p:txBody>
      </p:sp>
      <p:sp>
        <p:nvSpPr>
          <p:cNvPr id="6" name="Rectangle 5"/>
          <p:cNvSpPr>
            <a:spLocks noGrp="1"/>
          </p:cNvSpPr>
          <p:nvPr>
            <p:ph type="dt" sz="half" idx="15"/>
          </p:nvPr>
        </p:nvSpPr>
        <p:spPr/>
        <p:txBody>
          <a:bodyPr/>
          <a:lstStyle/>
          <a:p>
            <a:fld id="{F30C84A2-23CF-44F5-B813-5187ED5C7D1C}" type="datetimeFigureOut">
              <a:rPr kumimoji="0" lang="en-US" sz="1200" smtClean="0">
                <a:solidFill>
                  <a:schemeClr val="tx2"/>
                </a:solidFill>
              </a:rPr>
              <a:pPr/>
              <a:t>1/11/2024</a:t>
            </a:fld>
            <a:endParaRPr kumimoji="0" lang="en-US"/>
          </a:p>
        </p:txBody>
      </p:sp>
      <p:sp>
        <p:nvSpPr>
          <p:cNvPr id="7" name="Rectangle 6"/>
          <p:cNvSpPr>
            <a:spLocks noGrp="1"/>
          </p:cNvSpPr>
          <p:nvPr>
            <p:ph type="sldNum" sz="quarter" idx="16"/>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8" name="Rectangle 7"/>
          <p:cNvSpPr>
            <a:spLocks noGrp="1"/>
          </p:cNvSpPr>
          <p:nvPr>
            <p:ph type="ftr" sz="quarter" idx="17"/>
          </p:nvPr>
        </p:nvSpPr>
        <p:spPr/>
        <p:txBody>
          <a:bodyPr/>
          <a:lstStyle/>
          <a:p>
            <a:endParaRPr kumimoji="0"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Up Mixed">
    <p:spTree>
      <p:nvGrpSpPr>
        <p:cNvPr id="1" name=""/>
        <p:cNvGrpSpPr/>
        <p:nvPr/>
      </p:nvGrpSpPr>
      <p:grpSpPr>
        <a:xfrm>
          <a:off x="0" y="0"/>
          <a:ext cx="0" cy="0"/>
          <a:chOff x="0" y="0"/>
          <a:chExt cx="0" cy="0"/>
        </a:xfrm>
      </p:grpSpPr>
      <p:sp>
        <p:nvSpPr>
          <p:cNvPr id="7" name="Rectangle 7"/>
          <p:cNvSpPr>
            <a:spLocks noGrp="1" noChangeAspect="1"/>
          </p:cNvSpPr>
          <p:nvPr>
            <p:ph type="pic" sz="quarter" idx="11"/>
          </p:nvPr>
        </p:nvSpPr>
        <p:spPr>
          <a:xfrm>
            <a:off x="6756400" y="3436620"/>
            <a:ext cx="4866533" cy="2889504"/>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29" name="Rectangle 7"/>
          <p:cNvSpPr>
            <a:spLocks noGrp="1" noChangeAspect="1"/>
          </p:cNvSpPr>
          <p:nvPr>
            <p:ph type="pic" sz="quarter" idx="12"/>
          </p:nvPr>
        </p:nvSpPr>
        <p:spPr>
          <a:xfrm>
            <a:off x="568960" y="384048"/>
            <a:ext cx="5943600" cy="5943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10" name="Rectangle 7"/>
          <p:cNvSpPr>
            <a:spLocks noGrp="1" noChangeAspect="1"/>
          </p:cNvSpPr>
          <p:nvPr>
            <p:ph type="pic" sz="quarter" idx="13"/>
          </p:nvPr>
        </p:nvSpPr>
        <p:spPr>
          <a:xfrm>
            <a:off x="6756400" y="389333"/>
            <a:ext cx="4876800" cy="2887269"/>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5" name="Rectangle 4"/>
          <p:cNvSpPr>
            <a:spLocks noGrp="1"/>
          </p:cNvSpPr>
          <p:nvPr>
            <p:ph type="dt" sz="half" idx="14"/>
          </p:nvPr>
        </p:nvSpPr>
        <p:spPr/>
        <p:txBody>
          <a:bodyPr/>
          <a:lstStyle/>
          <a:p>
            <a:fld id="{F30C84A2-23CF-44F5-B813-5187ED5C7D1C}" type="datetimeFigureOut">
              <a:rPr kumimoji="0" lang="en-US" sz="1200" smtClean="0">
                <a:solidFill>
                  <a:schemeClr val="tx2"/>
                </a:solidFill>
              </a:rPr>
              <a:pPr/>
              <a:t>1/11/2024</a:t>
            </a:fld>
            <a:endParaRPr kumimoji="0" lang="en-US"/>
          </a:p>
        </p:txBody>
      </p:sp>
      <p:sp>
        <p:nvSpPr>
          <p:cNvPr id="6" name="Rectangle 5"/>
          <p:cNvSpPr>
            <a:spLocks noGrp="1"/>
          </p:cNvSpPr>
          <p:nvPr>
            <p:ph type="sldNum" sz="quarter" idx="15"/>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8" name="Rectangle 7"/>
          <p:cNvSpPr>
            <a:spLocks noGrp="1"/>
          </p:cNvSpPr>
          <p:nvPr>
            <p:ph type="ftr" sz="quarter" idx="16"/>
          </p:nvPr>
        </p:nvSpPr>
        <p:spPr/>
        <p:txBody>
          <a:bodyPr/>
          <a:lstStyle/>
          <a:p>
            <a:endParaRPr kumimoji="0"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4-Up Portrait with Captions">
    <p:spTree>
      <p:nvGrpSpPr>
        <p:cNvPr id="1" name=""/>
        <p:cNvGrpSpPr/>
        <p:nvPr/>
      </p:nvGrpSpPr>
      <p:grpSpPr>
        <a:xfrm>
          <a:off x="0" y="0"/>
          <a:ext cx="0" cy="0"/>
          <a:chOff x="0" y="0"/>
          <a:chExt cx="0" cy="0"/>
        </a:xfrm>
      </p:grpSpPr>
      <p:sp>
        <p:nvSpPr>
          <p:cNvPr id="31" name="Rectangle 7"/>
          <p:cNvSpPr>
            <a:spLocks noGrp="1"/>
          </p:cNvSpPr>
          <p:nvPr>
            <p:ph type="pic" sz="quarter" idx="14"/>
          </p:nvPr>
        </p:nvSpPr>
        <p:spPr>
          <a:xfrm>
            <a:off x="2972396" y="228600"/>
            <a:ext cx="3046952"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3" name="Rectangle 7"/>
          <p:cNvSpPr>
            <a:spLocks noGrp="1"/>
          </p:cNvSpPr>
          <p:nvPr>
            <p:ph type="pic" sz="quarter" idx="26"/>
          </p:nvPr>
        </p:nvSpPr>
        <p:spPr>
          <a:xfrm>
            <a:off x="2972396" y="3365392"/>
            <a:ext cx="3046952"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10" name="Rectangle 7"/>
          <p:cNvSpPr>
            <a:spLocks noGrp="1" noChangeAspect="1"/>
          </p:cNvSpPr>
          <p:nvPr>
            <p:ph type="pic" sz="quarter" idx="25"/>
          </p:nvPr>
        </p:nvSpPr>
        <p:spPr>
          <a:xfrm>
            <a:off x="6229623" y="228600"/>
            <a:ext cx="3048000"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27" name="Rectangle 7"/>
          <p:cNvSpPr>
            <a:spLocks noGrp="1"/>
          </p:cNvSpPr>
          <p:nvPr>
            <p:ph type="pic" sz="quarter" idx="27"/>
          </p:nvPr>
        </p:nvSpPr>
        <p:spPr>
          <a:xfrm>
            <a:off x="6223596" y="3365392"/>
            <a:ext cx="3046952"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6" name="Rectangle 7"/>
          <p:cNvSpPr>
            <a:spLocks noGrp="1"/>
          </p:cNvSpPr>
          <p:nvPr>
            <p:ph type="body" sz="quarter" idx="16" hasCustomPrompt="1"/>
          </p:nvPr>
        </p:nvSpPr>
        <p:spPr>
          <a:xfrm>
            <a:off x="533996" y="1295400"/>
            <a:ext cx="2235200" cy="1905000"/>
          </a:xfrm>
        </p:spPr>
        <p:txBody>
          <a:bodyPr anchor="b" anchorCtr="0">
            <a:noAutofit/>
          </a:bodyPr>
          <a:lstStyle>
            <a:lvl1pPr marL="0" marR="0" indent="0" algn="r" rtl="0" eaLnBrk="1" latinLnBrk="0" hangingPunct="1">
              <a:spcBef>
                <a:spcPct val="20000"/>
              </a:spcBef>
              <a:buFontTx/>
              <a:buNone/>
              <a:defRPr kumimoji="0" sz="1600" baseline="0">
                <a:solidFill>
                  <a:schemeClr val="tx1"/>
                </a:solidFill>
                <a:latin typeface="+mn-lt"/>
                <a:ea typeface="+mn-ea"/>
                <a:cs typeface="+mn-cs"/>
              </a:defRPr>
            </a:lvl1pPr>
            <a:extLst/>
          </a:lstStyle>
          <a:p>
            <a:pPr lvl="0"/>
            <a:r>
              <a:rPr kumimoji="0" lang="en-US" dirty="0"/>
              <a:t>Click to add caption</a:t>
            </a:r>
          </a:p>
        </p:txBody>
      </p:sp>
      <p:sp>
        <p:nvSpPr>
          <p:cNvPr id="14" name="Rectangle 7"/>
          <p:cNvSpPr>
            <a:spLocks noGrp="1"/>
          </p:cNvSpPr>
          <p:nvPr>
            <p:ph type="body" sz="quarter" idx="29" hasCustomPrompt="1"/>
          </p:nvPr>
        </p:nvSpPr>
        <p:spPr>
          <a:xfrm>
            <a:off x="9448800" y="1295400"/>
            <a:ext cx="2235200" cy="1905000"/>
          </a:xfrm>
        </p:spPr>
        <p:txBody>
          <a:bodyPr anchor="b" anchorCtr="0"/>
          <a:lstStyle>
            <a:lvl1pPr marL="0" marR="0" indent="0" algn="l" eaLnBrk="1" latinLnBrk="0" hangingPunct="1">
              <a:buFontTx/>
              <a:buNone/>
              <a:defRPr kumimoji="0" sz="1600" baseline="0"/>
            </a:lvl1pPr>
            <a:extLst/>
          </a:lstStyle>
          <a:p>
            <a:pPr lvl="0"/>
            <a:r>
              <a:rPr kumimoji="0" lang="en-US" dirty="0"/>
              <a:t>Click to add caption</a:t>
            </a:r>
          </a:p>
        </p:txBody>
      </p:sp>
      <p:sp>
        <p:nvSpPr>
          <p:cNvPr id="4" name="Rectangle 7"/>
          <p:cNvSpPr>
            <a:spLocks noGrp="1"/>
          </p:cNvSpPr>
          <p:nvPr>
            <p:ph type="body" sz="quarter" idx="28" hasCustomPrompt="1"/>
          </p:nvPr>
        </p:nvSpPr>
        <p:spPr>
          <a:xfrm>
            <a:off x="533996" y="3352800"/>
            <a:ext cx="2235200" cy="1905000"/>
          </a:xfrm>
        </p:spPr>
        <p:txBody>
          <a:bodyPr anchor="t" anchorCtr="0"/>
          <a:lstStyle>
            <a:lvl1pPr marL="0" marR="0" indent="0" algn="r" eaLnBrk="1" latinLnBrk="0" hangingPunct="1">
              <a:buFontTx/>
              <a:buNone/>
              <a:defRPr kumimoji="0" sz="1600" baseline="0"/>
            </a:lvl1pPr>
            <a:extLst/>
          </a:lstStyle>
          <a:p>
            <a:pPr lvl="0"/>
            <a:r>
              <a:rPr kumimoji="0" lang="en-US" dirty="0"/>
              <a:t>Click to add caption</a:t>
            </a:r>
          </a:p>
        </p:txBody>
      </p:sp>
      <p:sp>
        <p:nvSpPr>
          <p:cNvPr id="13" name="Rectangle 7"/>
          <p:cNvSpPr>
            <a:spLocks noGrp="1"/>
          </p:cNvSpPr>
          <p:nvPr>
            <p:ph type="body" sz="quarter" idx="30" hasCustomPrompt="1"/>
          </p:nvPr>
        </p:nvSpPr>
        <p:spPr>
          <a:xfrm>
            <a:off x="9448800" y="3352800"/>
            <a:ext cx="2235200" cy="1905000"/>
          </a:xfrm>
        </p:spPr>
        <p:txBody>
          <a:bodyPr anchor="t" anchorCtr="0"/>
          <a:lstStyle>
            <a:lvl1pPr marL="0" marR="0" indent="0" algn="l" eaLnBrk="1" latinLnBrk="0" hangingPunct="1">
              <a:buFontTx/>
              <a:buNone/>
              <a:defRPr kumimoji="0" sz="1600" baseline="0"/>
            </a:lvl1pPr>
            <a:extLst/>
          </a:lstStyle>
          <a:p>
            <a:pPr lvl="0"/>
            <a:r>
              <a:rPr kumimoji="0" lang="en-US" dirty="0"/>
              <a:t>Click to add caption</a:t>
            </a:r>
          </a:p>
        </p:txBody>
      </p:sp>
      <p:sp>
        <p:nvSpPr>
          <p:cNvPr id="11" name="Rectangle 10"/>
          <p:cNvSpPr>
            <a:spLocks noGrp="1"/>
          </p:cNvSpPr>
          <p:nvPr>
            <p:ph type="dt" sz="half" idx="31"/>
          </p:nvPr>
        </p:nvSpPr>
        <p:spPr/>
        <p:txBody>
          <a:bodyPr/>
          <a:lstStyle/>
          <a:p>
            <a:fld id="{F30C84A2-23CF-44F5-B813-5187ED5C7D1C}" type="datetimeFigureOut">
              <a:rPr kumimoji="0" lang="en-US" sz="1200" smtClean="0">
                <a:solidFill>
                  <a:schemeClr val="tx2"/>
                </a:solidFill>
              </a:rPr>
              <a:pPr/>
              <a:t>1/11/2024</a:t>
            </a:fld>
            <a:endParaRPr kumimoji="0" lang="en-US"/>
          </a:p>
        </p:txBody>
      </p:sp>
      <p:sp>
        <p:nvSpPr>
          <p:cNvPr id="12" name="Rectangle 11"/>
          <p:cNvSpPr>
            <a:spLocks noGrp="1"/>
          </p:cNvSpPr>
          <p:nvPr>
            <p:ph type="sldNum" sz="quarter" idx="32"/>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15" name="Rectangle 14"/>
          <p:cNvSpPr>
            <a:spLocks noGrp="1"/>
          </p:cNvSpPr>
          <p:nvPr>
            <p:ph type="ftr" sz="quarter" idx="33"/>
          </p:nvPr>
        </p:nvSpPr>
        <p:spPr/>
        <p:txBody>
          <a:bodyPr/>
          <a:lstStyle/>
          <a:p>
            <a:endParaRPr kumimoji="0"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4-Up landscape with Caption">
    <p:spTree>
      <p:nvGrpSpPr>
        <p:cNvPr id="1" name=""/>
        <p:cNvGrpSpPr/>
        <p:nvPr/>
      </p:nvGrpSpPr>
      <p:grpSpPr>
        <a:xfrm>
          <a:off x="0" y="0"/>
          <a:ext cx="0" cy="0"/>
          <a:chOff x="0" y="0"/>
          <a:chExt cx="0" cy="0"/>
        </a:xfrm>
      </p:grpSpPr>
      <p:sp>
        <p:nvSpPr>
          <p:cNvPr id="24" name="Rectangle 7"/>
          <p:cNvSpPr>
            <a:spLocks noGrp="1"/>
          </p:cNvSpPr>
          <p:nvPr>
            <p:ph type="pic" sz="quarter" idx="14"/>
          </p:nvPr>
        </p:nvSpPr>
        <p:spPr>
          <a:xfrm>
            <a:off x="1235762" y="533400"/>
            <a:ext cx="4871063"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8" name="Rectangle 7"/>
          <p:cNvSpPr>
            <a:spLocks noGrp="1"/>
          </p:cNvSpPr>
          <p:nvPr>
            <p:ph type="body" sz="quarter" idx="16" hasCustomPrompt="1"/>
          </p:nvPr>
        </p:nvSpPr>
        <p:spPr>
          <a:xfrm>
            <a:off x="1235761" y="6172200"/>
            <a:ext cx="4876800" cy="304800"/>
          </a:xfrm>
        </p:spPr>
        <p:txBody>
          <a:bodyPr lIns="9144" anchor="t" anchorCtr="0"/>
          <a:lstStyle>
            <a:lvl1pPr marL="0" marR="0" indent="0" algn="l" eaLnBrk="1" latinLnBrk="0" hangingPunct="1">
              <a:buFontTx/>
              <a:buNone/>
              <a:defRPr kumimoji="0" sz="1600" baseline="0"/>
            </a:lvl1pPr>
            <a:extLst/>
          </a:lstStyle>
          <a:p>
            <a:pPr lvl="0"/>
            <a:r>
              <a:rPr kumimoji="0" lang="en-US" dirty="0"/>
              <a:t>Click to add caption</a:t>
            </a:r>
          </a:p>
        </p:txBody>
      </p:sp>
      <p:sp>
        <p:nvSpPr>
          <p:cNvPr id="9" name="Rectangle 7"/>
          <p:cNvSpPr>
            <a:spLocks noGrp="1"/>
          </p:cNvSpPr>
          <p:nvPr>
            <p:ph type="pic" sz="quarter" idx="17"/>
          </p:nvPr>
        </p:nvSpPr>
        <p:spPr>
          <a:xfrm>
            <a:off x="6214161" y="533400"/>
            <a:ext cx="48768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6" name="Rectangle 7"/>
          <p:cNvSpPr>
            <a:spLocks noGrp="1"/>
          </p:cNvSpPr>
          <p:nvPr>
            <p:ph type="pic" sz="quarter" idx="18"/>
          </p:nvPr>
        </p:nvSpPr>
        <p:spPr>
          <a:xfrm>
            <a:off x="1235761" y="3352800"/>
            <a:ext cx="48768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14" name="Rectangle 7"/>
          <p:cNvSpPr>
            <a:spLocks noGrp="1"/>
          </p:cNvSpPr>
          <p:nvPr>
            <p:ph type="pic" sz="quarter" idx="19"/>
          </p:nvPr>
        </p:nvSpPr>
        <p:spPr>
          <a:xfrm>
            <a:off x="6214161" y="3352800"/>
            <a:ext cx="48768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4" name="Rectangle 7"/>
          <p:cNvSpPr>
            <a:spLocks noGrp="1"/>
          </p:cNvSpPr>
          <p:nvPr>
            <p:ph type="body" sz="quarter" idx="22" hasCustomPrompt="1"/>
          </p:nvPr>
        </p:nvSpPr>
        <p:spPr>
          <a:xfrm>
            <a:off x="1235761" y="152400"/>
            <a:ext cx="4876800" cy="304800"/>
          </a:xfrm>
        </p:spPr>
        <p:txBody>
          <a:bodyPr lIns="9144" anchor="t" anchorCtr="0"/>
          <a:lstStyle>
            <a:lvl1pPr marL="0" marR="0" indent="0" algn="l" eaLnBrk="1" latinLnBrk="0" hangingPunct="1">
              <a:buFontTx/>
              <a:buNone/>
              <a:defRPr kumimoji="0" sz="1600" baseline="0"/>
            </a:lvl1pPr>
            <a:extLst/>
          </a:lstStyle>
          <a:p>
            <a:pPr lvl="0"/>
            <a:r>
              <a:rPr kumimoji="0" lang="en-US" dirty="0"/>
              <a:t>Click to add caption</a:t>
            </a:r>
          </a:p>
        </p:txBody>
      </p:sp>
      <p:sp>
        <p:nvSpPr>
          <p:cNvPr id="18" name="Rectangle 7"/>
          <p:cNvSpPr>
            <a:spLocks noGrp="1"/>
          </p:cNvSpPr>
          <p:nvPr>
            <p:ph type="body" sz="quarter" idx="23" hasCustomPrompt="1"/>
          </p:nvPr>
        </p:nvSpPr>
        <p:spPr>
          <a:xfrm>
            <a:off x="6214161" y="6172200"/>
            <a:ext cx="4876800" cy="304800"/>
          </a:xfrm>
        </p:spPr>
        <p:txBody>
          <a:bodyPr lIns="9144" anchor="t" anchorCtr="0"/>
          <a:lstStyle>
            <a:lvl1pPr marL="0" marR="0" indent="0" algn="l" eaLnBrk="1" latinLnBrk="0" hangingPunct="1">
              <a:buFontTx/>
              <a:buNone/>
              <a:defRPr kumimoji="0" sz="1600" baseline="0"/>
            </a:lvl1pPr>
            <a:extLst/>
          </a:lstStyle>
          <a:p>
            <a:pPr lvl="0"/>
            <a:r>
              <a:rPr kumimoji="0" lang="en-US" dirty="0"/>
              <a:t>Click to add caption</a:t>
            </a:r>
          </a:p>
        </p:txBody>
      </p:sp>
      <p:sp>
        <p:nvSpPr>
          <p:cNvPr id="16" name="Rectangle 7"/>
          <p:cNvSpPr>
            <a:spLocks noGrp="1"/>
          </p:cNvSpPr>
          <p:nvPr>
            <p:ph type="body" sz="quarter" idx="24" hasCustomPrompt="1"/>
          </p:nvPr>
        </p:nvSpPr>
        <p:spPr>
          <a:xfrm>
            <a:off x="6214161" y="152400"/>
            <a:ext cx="4876800" cy="304800"/>
          </a:xfrm>
        </p:spPr>
        <p:txBody>
          <a:bodyPr lIns="9144" anchor="t" anchorCtr="0"/>
          <a:lstStyle>
            <a:lvl1pPr marL="0" marR="0" indent="0" algn="l" eaLnBrk="1" latinLnBrk="0" hangingPunct="1">
              <a:buFontTx/>
              <a:buNone/>
              <a:defRPr kumimoji="0" sz="1600" baseline="0"/>
            </a:lvl1pPr>
            <a:extLst/>
          </a:lstStyle>
          <a:p>
            <a:pPr lvl="0"/>
            <a:r>
              <a:rPr kumimoji="0" lang="en-US" dirty="0"/>
              <a:t>Click to add caption</a:t>
            </a:r>
          </a:p>
        </p:txBody>
      </p:sp>
      <p:sp>
        <p:nvSpPr>
          <p:cNvPr id="10" name="Rectangle 9"/>
          <p:cNvSpPr>
            <a:spLocks noGrp="1"/>
          </p:cNvSpPr>
          <p:nvPr>
            <p:ph type="dt" sz="half" idx="25"/>
          </p:nvPr>
        </p:nvSpPr>
        <p:spPr/>
        <p:txBody>
          <a:bodyPr/>
          <a:lstStyle/>
          <a:p>
            <a:fld id="{F30C84A2-23CF-44F5-B813-5187ED5C7D1C}" type="datetimeFigureOut">
              <a:rPr kumimoji="0" lang="en-US" sz="1200" smtClean="0">
                <a:solidFill>
                  <a:schemeClr val="tx2"/>
                </a:solidFill>
              </a:rPr>
              <a:pPr/>
              <a:t>1/11/2024</a:t>
            </a:fld>
            <a:endParaRPr kumimoji="0" lang="en-US"/>
          </a:p>
        </p:txBody>
      </p:sp>
      <p:sp>
        <p:nvSpPr>
          <p:cNvPr id="11" name="Rectangle 10"/>
          <p:cNvSpPr>
            <a:spLocks noGrp="1"/>
          </p:cNvSpPr>
          <p:nvPr>
            <p:ph type="sldNum" sz="quarter" idx="26"/>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12" name="Rectangle 11"/>
          <p:cNvSpPr>
            <a:spLocks noGrp="1"/>
          </p:cNvSpPr>
          <p:nvPr>
            <p:ph type="ftr" sz="quarter" idx="27"/>
          </p:nvPr>
        </p:nvSpPr>
        <p:spPr/>
        <p:txBody>
          <a:bodyPr/>
          <a:lstStyle/>
          <a:p>
            <a:endParaRPr kumimoji="0"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4-Up Portrait with Large Caption">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203201" y="1524001"/>
            <a:ext cx="2809313"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30" name="Rectangle 7"/>
          <p:cNvSpPr>
            <a:spLocks noGrp="1"/>
          </p:cNvSpPr>
          <p:nvPr>
            <p:ph type="pic" sz="quarter" idx="31"/>
          </p:nvPr>
        </p:nvSpPr>
        <p:spPr>
          <a:xfrm>
            <a:off x="6062134" y="1524001"/>
            <a:ext cx="2809313"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7" name="Rectangle 7"/>
          <p:cNvSpPr>
            <a:spLocks noGrp="1"/>
          </p:cNvSpPr>
          <p:nvPr>
            <p:ph type="pic" sz="quarter" idx="30"/>
          </p:nvPr>
        </p:nvSpPr>
        <p:spPr>
          <a:xfrm>
            <a:off x="3132081" y="1524001"/>
            <a:ext cx="2809313"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29" name="Rectangle 7"/>
          <p:cNvSpPr>
            <a:spLocks noGrp="1"/>
          </p:cNvSpPr>
          <p:nvPr>
            <p:ph type="pic" sz="quarter" idx="32"/>
          </p:nvPr>
        </p:nvSpPr>
        <p:spPr>
          <a:xfrm>
            <a:off x="8986889" y="1524001"/>
            <a:ext cx="2809313"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24" name="Rectangle 7"/>
          <p:cNvSpPr>
            <a:spLocks noGrp="1"/>
          </p:cNvSpPr>
          <p:nvPr>
            <p:ph type="body" sz="quarter" idx="29" hasCustomPrompt="1"/>
          </p:nvPr>
        </p:nvSpPr>
        <p:spPr>
          <a:xfrm>
            <a:off x="203200" y="4495800"/>
            <a:ext cx="11684000" cy="1905000"/>
          </a:xfrm>
        </p:spPr>
        <p:txBody>
          <a:bodyPr anchor="t" anchorCtr="0"/>
          <a:lstStyle>
            <a:lvl1pPr marL="0" marR="0" indent="0" algn="l" eaLnBrk="1" latinLnBrk="0" hangingPunct="1">
              <a:buFontTx/>
              <a:buNone/>
              <a:defRPr kumimoji="0" sz="2400" baseline="0"/>
            </a:lvl1pPr>
            <a:extLst/>
          </a:lstStyle>
          <a:p>
            <a:pPr lvl="0"/>
            <a:r>
              <a:rPr kumimoji="0" lang="en-US" dirty="0"/>
              <a:t>Click to add caption</a:t>
            </a:r>
          </a:p>
        </p:txBody>
      </p:sp>
      <p:sp>
        <p:nvSpPr>
          <p:cNvPr id="8" name="Rectangle 7"/>
          <p:cNvSpPr>
            <a:spLocks noGrp="1"/>
          </p:cNvSpPr>
          <p:nvPr>
            <p:ph type="dt" sz="half" idx="33"/>
          </p:nvPr>
        </p:nvSpPr>
        <p:spPr/>
        <p:txBody>
          <a:bodyPr/>
          <a:lstStyle/>
          <a:p>
            <a:fld id="{F30C84A2-23CF-44F5-B813-5187ED5C7D1C}" type="datetimeFigureOut">
              <a:rPr kumimoji="0" lang="en-US" sz="1200" smtClean="0">
                <a:solidFill>
                  <a:schemeClr val="tx2"/>
                </a:solidFill>
              </a:rPr>
              <a:pPr/>
              <a:t>1/11/2024</a:t>
            </a:fld>
            <a:endParaRPr kumimoji="0" lang="en-US"/>
          </a:p>
        </p:txBody>
      </p:sp>
      <p:sp>
        <p:nvSpPr>
          <p:cNvPr id="9" name="Rectangle 8"/>
          <p:cNvSpPr>
            <a:spLocks noGrp="1"/>
          </p:cNvSpPr>
          <p:nvPr>
            <p:ph type="sldNum" sz="quarter" idx="34"/>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10" name="Rectangle 9"/>
          <p:cNvSpPr>
            <a:spLocks noGrp="1"/>
          </p:cNvSpPr>
          <p:nvPr>
            <p:ph type="ftr" sz="quarter" idx="35"/>
          </p:nvPr>
        </p:nvSpPr>
        <p:spPr/>
        <p:txBody>
          <a:bodyPr/>
          <a:lstStyle/>
          <a:p>
            <a:endParaRPr kumimoji="0"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4-Up: 1 Portrait with  3 Landscape">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914400" y="257665"/>
            <a:ext cx="6156960" cy="6172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4" name="Rectangle 7"/>
          <p:cNvSpPr>
            <a:spLocks noGrp="1" noChangeAspect="1"/>
          </p:cNvSpPr>
          <p:nvPr>
            <p:ph type="pic" sz="quarter" idx="18"/>
          </p:nvPr>
        </p:nvSpPr>
        <p:spPr>
          <a:xfrm>
            <a:off x="7718464" y="257665"/>
            <a:ext cx="3251203"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6" name="Rectangle 7"/>
          <p:cNvSpPr>
            <a:spLocks noGrp="1" noChangeAspect="1"/>
          </p:cNvSpPr>
          <p:nvPr>
            <p:ph type="pic" sz="quarter" idx="22"/>
          </p:nvPr>
        </p:nvSpPr>
        <p:spPr>
          <a:xfrm>
            <a:off x="7718464" y="2432657"/>
            <a:ext cx="3251203"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14" name="Rectangle 7"/>
          <p:cNvSpPr>
            <a:spLocks noGrp="1" noChangeAspect="1"/>
          </p:cNvSpPr>
          <p:nvPr>
            <p:ph type="pic" sz="quarter" idx="23"/>
          </p:nvPr>
        </p:nvSpPr>
        <p:spPr>
          <a:xfrm>
            <a:off x="7718464" y="4607649"/>
            <a:ext cx="3251203"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7" name="Rectangle 6"/>
          <p:cNvSpPr>
            <a:spLocks noGrp="1"/>
          </p:cNvSpPr>
          <p:nvPr>
            <p:ph type="dt" sz="half" idx="24"/>
          </p:nvPr>
        </p:nvSpPr>
        <p:spPr/>
        <p:txBody>
          <a:bodyPr/>
          <a:lstStyle/>
          <a:p>
            <a:fld id="{F30C84A2-23CF-44F5-B813-5187ED5C7D1C}" type="datetimeFigureOut">
              <a:rPr kumimoji="0" lang="en-US" sz="1200" smtClean="0">
                <a:solidFill>
                  <a:schemeClr val="tx2"/>
                </a:solidFill>
              </a:rPr>
              <a:pPr/>
              <a:t>1/11/2024</a:t>
            </a:fld>
            <a:endParaRPr kumimoji="0" lang="en-US"/>
          </a:p>
        </p:txBody>
      </p:sp>
      <p:sp>
        <p:nvSpPr>
          <p:cNvPr id="8" name="Rectangle 7"/>
          <p:cNvSpPr>
            <a:spLocks noGrp="1"/>
          </p:cNvSpPr>
          <p:nvPr>
            <p:ph type="sldNum" sz="quarter" idx="25"/>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9" name="Rectangle 8"/>
          <p:cNvSpPr>
            <a:spLocks noGrp="1"/>
          </p:cNvSpPr>
          <p:nvPr>
            <p:ph type="ftr" sz="quarter" idx="26"/>
          </p:nvPr>
        </p:nvSpPr>
        <p:spPr/>
        <p:txBody>
          <a:bodyPr/>
          <a:lstStyle/>
          <a:p>
            <a:endParaRPr kumimoji="0"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5-up: 3 Landscape with 2 Portrait">
    <p:spTree>
      <p:nvGrpSpPr>
        <p:cNvPr id="1" name=""/>
        <p:cNvGrpSpPr/>
        <p:nvPr/>
      </p:nvGrpSpPr>
      <p:grpSpPr>
        <a:xfrm>
          <a:off x="0" y="0"/>
          <a:ext cx="0" cy="0"/>
          <a:chOff x="0" y="0"/>
          <a:chExt cx="0" cy="0"/>
        </a:xfrm>
      </p:grpSpPr>
      <p:sp>
        <p:nvSpPr>
          <p:cNvPr id="9" name="Rectangle 7"/>
          <p:cNvSpPr>
            <a:spLocks noGrp="1"/>
          </p:cNvSpPr>
          <p:nvPr>
            <p:ph type="pic" sz="quarter" idx="14"/>
          </p:nvPr>
        </p:nvSpPr>
        <p:spPr>
          <a:xfrm>
            <a:off x="812800" y="3429000"/>
            <a:ext cx="2760205"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27" name="Rectangle 7"/>
          <p:cNvSpPr>
            <a:spLocks noGrp="1"/>
          </p:cNvSpPr>
          <p:nvPr>
            <p:ph type="pic" sz="quarter" idx="17"/>
          </p:nvPr>
        </p:nvSpPr>
        <p:spPr>
          <a:xfrm>
            <a:off x="4045131" y="228600"/>
            <a:ext cx="7416800" cy="4171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31" name="Rectangle 7"/>
          <p:cNvSpPr>
            <a:spLocks noGrp="1"/>
          </p:cNvSpPr>
          <p:nvPr>
            <p:ph type="pic" sz="quarter" idx="26"/>
          </p:nvPr>
        </p:nvSpPr>
        <p:spPr>
          <a:xfrm>
            <a:off x="812800" y="228600"/>
            <a:ext cx="2760205"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26" name="Rectangle 7"/>
          <p:cNvSpPr>
            <a:spLocks noGrp="1" noChangeAspect="1"/>
          </p:cNvSpPr>
          <p:nvPr>
            <p:ph type="pic" sz="quarter" idx="27"/>
          </p:nvPr>
        </p:nvSpPr>
        <p:spPr>
          <a:xfrm>
            <a:off x="7924800" y="4495800"/>
            <a:ext cx="3555999"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23" name="Rectangle 7"/>
          <p:cNvSpPr>
            <a:spLocks noGrp="1" noChangeAspect="1"/>
          </p:cNvSpPr>
          <p:nvPr>
            <p:ph type="pic" sz="quarter" idx="28"/>
          </p:nvPr>
        </p:nvSpPr>
        <p:spPr>
          <a:xfrm>
            <a:off x="4045131" y="4495800"/>
            <a:ext cx="3676469"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7" name="Rectangle 6"/>
          <p:cNvSpPr>
            <a:spLocks noGrp="1"/>
          </p:cNvSpPr>
          <p:nvPr>
            <p:ph type="dt" sz="half" idx="29"/>
          </p:nvPr>
        </p:nvSpPr>
        <p:spPr/>
        <p:txBody>
          <a:bodyPr/>
          <a:lstStyle/>
          <a:p>
            <a:fld id="{F30C84A2-23CF-44F5-B813-5187ED5C7D1C}" type="datetimeFigureOut">
              <a:rPr kumimoji="0" lang="en-US" sz="1200" smtClean="0">
                <a:solidFill>
                  <a:schemeClr val="tx2"/>
                </a:solidFill>
              </a:rPr>
              <a:pPr/>
              <a:t>1/11/2024</a:t>
            </a:fld>
            <a:endParaRPr kumimoji="0" lang="en-US"/>
          </a:p>
        </p:txBody>
      </p:sp>
      <p:sp>
        <p:nvSpPr>
          <p:cNvPr id="8" name="Rectangle 7"/>
          <p:cNvSpPr>
            <a:spLocks noGrp="1"/>
          </p:cNvSpPr>
          <p:nvPr>
            <p:ph type="sldNum" sz="quarter" idx="30"/>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10" name="Rectangle 9"/>
          <p:cNvSpPr>
            <a:spLocks noGrp="1"/>
          </p:cNvSpPr>
          <p:nvPr>
            <p:ph type="ftr" sz="quarter" idx="31"/>
          </p:nvPr>
        </p:nvSpPr>
        <p:spPr/>
        <p:txBody>
          <a:bodyPr/>
          <a:lstStyle/>
          <a:p>
            <a:endParaRPr kumimoji="0"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5-Up: 3 Portrait with 2 Landscape">
    <p:spTree>
      <p:nvGrpSpPr>
        <p:cNvPr id="1" name=""/>
        <p:cNvGrpSpPr/>
        <p:nvPr/>
      </p:nvGrpSpPr>
      <p:grpSpPr>
        <a:xfrm>
          <a:off x="0" y="0"/>
          <a:ext cx="0" cy="0"/>
          <a:chOff x="0" y="0"/>
          <a:chExt cx="0" cy="0"/>
        </a:xfrm>
      </p:grpSpPr>
      <p:sp>
        <p:nvSpPr>
          <p:cNvPr id="17" name="Rectangle 7"/>
          <p:cNvSpPr>
            <a:spLocks noGrp="1"/>
          </p:cNvSpPr>
          <p:nvPr>
            <p:ph type="pic" sz="quarter" idx="26"/>
          </p:nvPr>
        </p:nvSpPr>
        <p:spPr>
          <a:xfrm>
            <a:off x="682845" y="3124200"/>
            <a:ext cx="347472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23" name="Rectangle 7"/>
          <p:cNvSpPr>
            <a:spLocks noGrp="1"/>
          </p:cNvSpPr>
          <p:nvPr>
            <p:ph type="pic" sz="quarter" idx="29"/>
          </p:nvPr>
        </p:nvSpPr>
        <p:spPr>
          <a:xfrm>
            <a:off x="682845" y="228600"/>
            <a:ext cx="52832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30" name="Rectangle 7"/>
          <p:cNvSpPr>
            <a:spLocks noGrp="1"/>
          </p:cNvSpPr>
          <p:nvPr>
            <p:ph type="pic" sz="quarter" idx="30"/>
          </p:nvPr>
        </p:nvSpPr>
        <p:spPr>
          <a:xfrm>
            <a:off x="6291165" y="228600"/>
            <a:ext cx="52832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22" name="Rectangle 7"/>
          <p:cNvSpPr>
            <a:spLocks noGrp="1"/>
          </p:cNvSpPr>
          <p:nvPr>
            <p:ph type="pic" sz="quarter" idx="27"/>
          </p:nvPr>
        </p:nvSpPr>
        <p:spPr>
          <a:xfrm>
            <a:off x="4391245" y="3124200"/>
            <a:ext cx="347472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31" name="Rectangle 7"/>
          <p:cNvSpPr>
            <a:spLocks noGrp="1"/>
          </p:cNvSpPr>
          <p:nvPr>
            <p:ph type="pic" sz="quarter" idx="28"/>
          </p:nvPr>
        </p:nvSpPr>
        <p:spPr>
          <a:xfrm>
            <a:off x="8099645" y="3124200"/>
            <a:ext cx="347472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7" name="Rectangle 6"/>
          <p:cNvSpPr>
            <a:spLocks noGrp="1"/>
          </p:cNvSpPr>
          <p:nvPr>
            <p:ph type="dt" sz="half" idx="31"/>
          </p:nvPr>
        </p:nvSpPr>
        <p:spPr/>
        <p:txBody>
          <a:bodyPr/>
          <a:lstStyle/>
          <a:p>
            <a:fld id="{F30C84A2-23CF-44F5-B813-5187ED5C7D1C}" type="datetimeFigureOut">
              <a:rPr kumimoji="0" lang="en-US" sz="1200" smtClean="0">
                <a:solidFill>
                  <a:schemeClr val="tx2"/>
                </a:solidFill>
              </a:rPr>
              <a:pPr/>
              <a:t>1/11/2024</a:t>
            </a:fld>
            <a:endParaRPr kumimoji="0" lang="en-US"/>
          </a:p>
        </p:txBody>
      </p:sp>
      <p:sp>
        <p:nvSpPr>
          <p:cNvPr id="8" name="Rectangle 7"/>
          <p:cNvSpPr>
            <a:spLocks noGrp="1"/>
          </p:cNvSpPr>
          <p:nvPr>
            <p:ph type="sldNum" sz="quarter" idx="32"/>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9" name="Rectangle 8"/>
          <p:cNvSpPr>
            <a:spLocks noGrp="1"/>
          </p:cNvSpPr>
          <p:nvPr>
            <p:ph type="ftr" sz="quarter" idx="33"/>
          </p:nvPr>
        </p:nvSpPr>
        <p:spPr/>
        <p:txBody>
          <a:bodyPr/>
          <a:lstStyle/>
          <a:p>
            <a:endParaRPr kumimoji="0"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quare with Caption">
    <p:spTree>
      <p:nvGrpSpPr>
        <p:cNvPr id="1" name=""/>
        <p:cNvGrpSpPr/>
        <p:nvPr/>
      </p:nvGrpSpPr>
      <p:grpSpPr>
        <a:xfrm>
          <a:off x="0" y="0"/>
          <a:ext cx="0" cy="0"/>
          <a:chOff x="0" y="0"/>
          <a:chExt cx="0" cy="0"/>
        </a:xfrm>
      </p:grpSpPr>
      <p:sp>
        <p:nvSpPr>
          <p:cNvPr id="4" name="Picture Placeholder 3"/>
          <p:cNvSpPr>
            <a:spLocks noGrp="1" noChangeAspect="1"/>
          </p:cNvSpPr>
          <p:nvPr>
            <p:ph type="pic" sz="quarter" idx="10"/>
          </p:nvPr>
        </p:nvSpPr>
        <p:spPr>
          <a:xfrm>
            <a:off x="4067031" y="1600200"/>
            <a:ext cx="4264169"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7" name="Text Placeholder 6"/>
          <p:cNvSpPr>
            <a:spLocks noGrp="1"/>
          </p:cNvSpPr>
          <p:nvPr>
            <p:ph type="body" sz="quarter" idx="15" hasCustomPrompt="1"/>
          </p:nvPr>
        </p:nvSpPr>
        <p:spPr>
          <a:xfrm>
            <a:off x="4064000" y="4876800"/>
            <a:ext cx="4267200" cy="1295400"/>
          </a:xfrm>
        </p:spPr>
        <p:txBody>
          <a:bodyPr tIns="91440" rIns="9144" bIns="91440" anchor="t"/>
          <a:lstStyle>
            <a:lvl1pPr marL="0" marR="0" indent="0" algn="l" eaLnBrk="1" latinLnBrk="0" hangingPunct="1">
              <a:buFontTx/>
              <a:buNone/>
              <a:defRPr kumimoji="0" sz="1800" i="0"/>
            </a:lvl1pPr>
            <a:extLst/>
          </a:lstStyle>
          <a:p>
            <a:pPr lvl="0"/>
            <a:r>
              <a:rPr kumimoji="0" lang="en-US" dirty="0"/>
              <a:t>Click to add caption</a:t>
            </a:r>
          </a:p>
        </p:txBody>
      </p:sp>
      <p:sp>
        <p:nvSpPr>
          <p:cNvPr id="5" name="Rectangle 4"/>
          <p:cNvSpPr>
            <a:spLocks noGrp="1"/>
          </p:cNvSpPr>
          <p:nvPr>
            <p:ph type="dt" sz="half" idx="16"/>
          </p:nvPr>
        </p:nvSpPr>
        <p:spPr/>
        <p:txBody>
          <a:bodyPr/>
          <a:lstStyle/>
          <a:p>
            <a:fld id="{F30C84A2-23CF-44F5-B813-5187ED5C7D1C}" type="datetimeFigureOut">
              <a:rPr kumimoji="0" lang="en-US" sz="1200" smtClean="0">
                <a:solidFill>
                  <a:schemeClr val="tx2"/>
                </a:solidFill>
              </a:rPr>
              <a:pPr/>
              <a:t>1/11/2024</a:t>
            </a:fld>
            <a:endParaRPr kumimoji="0" lang="en-US"/>
          </a:p>
        </p:txBody>
      </p:sp>
      <p:sp>
        <p:nvSpPr>
          <p:cNvPr id="6" name="Rectangle 5"/>
          <p:cNvSpPr>
            <a:spLocks noGrp="1"/>
          </p:cNvSpPr>
          <p:nvPr>
            <p:ph type="sldNum" sz="quarter" idx="17"/>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8" name="Rectangle 7"/>
          <p:cNvSpPr>
            <a:spLocks noGrp="1"/>
          </p:cNvSpPr>
          <p:nvPr>
            <p:ph type="ftr" sz="quarter" idx="18"/>
          </p:nvPr>
        </p:nvSpPr>
        <p:spPr/>
        <p:txBody>
          <a:bodyPr/>
          <a:lstStyle/>
          <a:p>
            <a:endParaRPr kumimoji="0"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Up Square with Caption">
    <p:spTree>
      <p:nvGrpSpPr>
        <p:cNvPr id="1" name=""/>
        <p:cNvGrpSpPr/>
        <p:nvPr/>
      </p:nvGrpSpPr>
      <p:grpSpPr>
        <a:xfrm>
          <a:off x="0" y="0"/>
          <a:ext cx="0" cy="0"/>
          <a:chOff x="0" y="0"/>
          <a:chExt cx="0" cy="0"/>
        </a:xfrm>
      </p:grpSpPr>
      <p:sp>
        <p:nvSpPr>
          <p:cNvPr id="4" name="Picture Placeholder 3"/>
          <p:cNvSpPr>
            <a:spLocks noGrp="1" noChangeAspect="1"/>
          </p:cNvSpPr>
          <p:nvPr>
            <p:ph type="pic" sz="quarter" idx="10"/>
          </p:nvPr>
        </p:nvSpPr>
        <p:spPr>
          <a:xfrm>
            <a:off x="6607032" y="1371600"/>
            <a:ext cx="4264169"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6" name="Picture Placeholder 5"/>
          <p:cNvSpPr>
            <a:spLocks noGrp="1" noChangeAspect="1"/>
          </p:cNvSpPr>
          <p:nvPr>
            <p:ph type="pic" sz="quarter" idx="14"/>
          </p:nvPr>
        </p:nvSpPr>
        <p:spPr>
          <a:xfrm>
            <a:off x="1524001" y="1371600"/>
            <a:ext cx="4264169"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7" name="Text Placeholder 6"/>
          <p:cNvSpPr>
            <a:spLocks noGrp="1"/>
          </p:cNvSpPr>
          <p:nvPr>
            <p:ph type="body" sz="quarter" idx="15" hasCustomPrompt="1"/>
          </p:nvPr>
        </p:nvSpPr>
        <p:spPr>
          <a:xfrm>
            <a:off x="6604000" y="4648200"/>
            <a:ext cx="4267200" cy="1295400"/>
          </a:xfrm>
        </p:spPr>
        <p:txBody>
          <a:bodyPr tIns="91440" rIns="9144" bIns="91440" anchor="t"/>
          <a:lstStyle>
            <a:lvl1pPr marL="0" marR="0" indent="0" algn="l" eaLnBrk="1" latinLnBrk="0" hangingPunct="1">
              <a:buFontTx/>
              <a:buNone/>
              <a:defRPr kumimoji="0" sz="1800" i="0"/>
            </a:lvl1pPr>
            <a:extLst/>
          </a:lstStyle>
          <a:p>
            <a:pPr lvl="0"/>
            <a:r>
              <a:rPr kumimoji="0" lang="en-US" dirty="0"/>
              <a:t>Click to add caption</a:t>
            </a:r>
          </a:p>
        </p:txBody>
      </p:sp>
      <p:sp>
        <p:nvSpPr>
          <p:cNvPr id="8" name="Text Placeholder 7"/>
          <p:cNvSpPr>
            <a:spLocks noGrp="1"/>
          </p:cNvSpPr>
          <p:nvPr>
            <p:ph type="body" sz="quarter" idx="16" hasCustomPrompt="1"/>
          </p:nvPr>
        </p:nvSpPr>
        <p:spPr>
          <a:xfrm>
            <a:off x="1524000" y="4648200"/>
            <a:ext cx="4267200" cy="1295400"/>
          </a:xfrm>
        </p:spPr>
        <p:txBody>
          <a:bodyPr tIns="91440" rIns="9144" bIns="91440" anchor="t"/>
          <a:lstStyle>
            <a:lvl1pPr marL="0" marR="0" indent="0" algn="l" eaLnBrk="1" latinLnBrk="0" hangingPunct="1">
              <a:buFontTx/>
              <a:buNone/>
              <a:defRPr kumimoji="0" sz="1800" i="0"/>
            </a:lvl1pPr>
            <a:extLst/>
          </a:lstStyle>
          <a:p>
            <a:pPr lvl="0"/>
            <a:r>
              <a:rPr kumimoji="0" lang="en-US" dirty="0"/>
              <a:t>Click to add caption</a:t>
            </a:r>
          </a:p>
        </p:txBody>
      </p:sp>
      <p:sp>
        <p:nvSpPr>
          <p:cNvPr id="9" name="Rectangle 8"/>
          <p:cNvSpPr>
            <a:spLocks noGrp="1"/>
          </p:cNvSpPr>
          <p:nvPr>
            <p:ph type="dt" sz="half" idx="17"/>
          </p:nvPr>
        </p:nvSpPr>
        <p:spPr/>
        <p:txBody>
          <a:bodyPr/>
          <a:lstStyle/>
          <a:p>
            <a:fld id="{F30C84A2-23CF-44F5-B813-5187ED5C7D1C}" type="datetimeFigureOut">
              <a:rPr kumimoji="0" lang="en-US" sz="1200" smtClean="0">
                <a:solidFill>
                  <a:schemeClr val="tx2"/>
                </a:solidFill>
              </a:rPr>
              <a:pPr/>
              <a:t>1/11/2024</a:t>
            </a:fld>
            <a:endParaRPr kumimoji="0" lang="en-US"/>
          </a:p>
        </p:txBody>
      </p:sp>
      <p:sp>
        <p:nvSpPr>
          <p:cNvPr id="10" name="Rectangle 9"/>
          <p:cNvSpPr>
            <a:spLocks noGrp="1"/>
          </p:cNvSpPr>
          <p:nvPr>
            <p:ph type="sldNum" sz="quarter" idx="18"/>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11" name="Rectangle 10"/>
          <p:cNvSpPr>
            <a:spLocks noGrp="1"/>
          </p:cNvSpPr>
          <p:nvPr>
            <p:ph type="ftr" sz="quarter" idx="19"/>
          </p:nvPr>
        </p:nvSpPr>
        <p:spPr/>
        <p:txBody>
          <a:bodyPr/>
          <a:lstStyle/>
          <a:p>
            <a:endParaRPr kumimoji="0"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Landscape with Caption">
    <p:spTree>
      <p:nvGrpSpPr>
        <p:cNvPr id="1" name=""/>
        <p:cNvGrpSpPr/>
        <p:nvPr/>
      </p:nvGrpSpPr>
      <p:grpSpPr>
        <a:xfrm>
          <a:off x="0" y="0"/>
          <a:ext cx="0" cy="0"/>
          <a:chOff x="0" y="0"/>
          <a:chExt cx="0" cy="0"/>
        </a:xfrm>
      </p:grpSpPr>
      <p:sp>
        <p:nvSpPr>
          <p:cNvPr id="5" name="Rectangle 9"/>
          <p:cNvSpPr>
            <a:spLocks noGrp="1" noChangeAspect="1"/>
          </p:cNvSpPr>
          <p:nvPr>
            <p:ph type="pic" sz="quarter" idx="10"/>
          </p:nvPr>
        </p:nvSpPr>
        <p:spPr>
          <a:xfrm>
            <a:off x="1219200" y="294590"/>
            <a:ext cx="9956800" cy="56007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lstStyle>
            <a:lvl1pPr marL="0" marR="0" indent="1588" algn="ctr" rtl="0" eaLnBrk="1" latinLnBrk="1" hangingPunct="1">
              <a:spcBef>
                <a:spcPct val="20000"/>
              </a:spcBef>
              <a:buFontTx/>
              <a:buNone/>
              <a:defRPr kumimoji="0" lang="en-US" i="0" smtClean="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7" name="Rectangle 5"/>
          <p:cNvSpPr>
            <a:spLocks noGrp="1"/>
          </p:cNvSpPr>
          <p:nvPr>
            <p:ph type="body" sz="quarter" idx="11" hasCustomPrompt="1"/>
          </p:nvPr>
        </p:nvSpPr>
        <p:spPr>
          <a:xfrm>
            <a:off x="1219200" y="6019800"/>
            <a:ext cx="9956800" cy="381000"/>
          </a:xfrm>
        </p:spPr>
        <p:txBody>
          <a:bodyPr rIns="9144" anchor="t"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kumimoji="0" lang="en-US" dirty="0"/>
              <a:t>Click to add caption</a:t>
            </a:r>
          </a:p>
        </p:txBody>
      </p:sp>
      <p:sp>
        <p:nvSpPr>
          <p:cNvPr id="4" name="Rectangle 3"/>
          <p:cNvSpPr>
            <a:spLocks noGrp="1"/>
          </p:cNvSpPr>
          <p:nvPr>
            <p:ph type="dt" sz="half" idx="12"/>
          </p:nvPr>
        </p:nvSpPr>
        <p:spPr/>
        <p:txBody>
          <a:bodyPr/>
          <a:lstStyle/>
          <a:p>
            <a:fld id="{F30C84A2-23CF-44F5-B813-5187ED5C7D1C}" type="datetimeFigureOut">
              <a:rPr kumimoji="0" lang="en-US" sz="1200" smtClean="0">
                <a:solidFill>
                  <a:schemeClr val="tx2"/>
                </a:solidFill>
              </a:rPr>
              <a:pPr/>
              <a:t>1/11/2024</a:t>
            </a:fld>
            <a:endParaRPr kumimoji="0" lang="en-US"/>
          </a:p>
        </p:txBody>
      </p:sp>
      <p:sp>
        <p:nvSpPr>
          <p:cNvPr id="6" name="Rectangle 5"/>
          <p:cNvSpPr>
            <a:spLocks noGrp="1"/>
          </p:cNvSpPr>
          <p:nvPr>
            <p:ph type="sldNum" sz="quarter" idx="13"/>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8" name="Rectangle 7"/>
          <p:cNvSpPr>
            <a:spLocks noGrp="1"/>
          </p:cNvSpPr>
          <p:nvPr>
            <p:ph type="ftr" sz="quarter" idx="14"/>
          </p:nvPr>
        </p:nvSpPr>
        <p:spPr/>
        <p:txBody>
          <a:bodyPr/>
          <a:lstStyle/>
          <a:p>
            <a:endParaRPr kumimoji="0"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a">
    <p:spTree>
      <p:nvGrpSpPr>
        <p:cNvPr id="1" name=""/>
        <p:cNvGrpSpPr/>
        <p:nvPr/>
      </p:nvGrpSpPr>
      <p:grpSpPr>
        <a:xfrm>
          <a:off x="0" y="0"/>
          <a:ext cx="0" cy="0"/>
          <a:chOff x="0" y="0"/>
          <a:chExt cx="0" cy="0"/>
        </a:xfrm>
      </p:grpSpPr>
      <p:sp>
        <p:nvSpPr>
          <p:cNvPr id="3" name="Picture Placeholder 2"/>
          <p:cNvSpPr>
            <a:spLocks noGrp="1"/>
          </p:cNvSpPr>
          <p:nvPr>
            <p:ph type="pic" sz="quarter" idx="30"/>
          </p:nvPr>
        </p:nvSpPr>
        <p:spPr>
          <a:xfrm>
            <a:off x="609600" y="2057400"/>
            <a:ext cx="109728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4" name="Text Placeholder 3"/>
          <p:cNvSpPr>
            <a:spLocks noGrp="1"/>
          </p:cNvSpPr>
          <p:nvPr>
            <p:ph type="body" sz="quarter" idx="12" hasCustomPrompt="1"/>
          </p:nvPr>
        </p:nvSpPr>
        <p:spPr>
          <a:xfrm>
            <a:off x="609600" y="4876800"/>
            <a:ext cx="10972800" cy="1447800"/>
          </a:xfrm>
        </p:spPr>
        <p:txBody>
          <a:bodyPr tIns="91440" rIns="9144" bIns="91440" anchor="t"/>
          <a:lstStyle>
            <a:lvl1pPr marL="0" marR="0" indent="0" algn="l" eaLnBrk="1" latinLnBrk="0" hangingPunct="1">
              <a:buFontTx/>
              <a:buNone/>
              <a:defRPr kumimoji="0" sz="1800" i="0"/>
            </a:lvl1pPr>
            <a:extLst/>
          </a:lstStyle>
          <a:p>
            <a:pPr lvl="0"/>
            <a:r>
              <a:rPr kumimoji="0" lang="en-US" dirty="0"/>
              <a:t>Click to add caption</a:t>
            </a:r>
          </a:p>
        </p:txBody>
      </p:sp>
      <p:sp>
        <p:nvSpPr>
          <p:cNvPr id="5" name="Rectangle 4"/>
          <p:cNvSpPr>
            <a:spLocks noGrp="1"/>
          </p:cNvSpPr>
          <p:nvPr>
            <p:ph type="dt" sz="half" idx="31"/>
          </p:nvPr>
        </p:nvSpPr>
        <p:spPr/>
        <p:txBody>
          <a:bodyPr/>
          <a:lstStyle/>
          <a:p>
            <a:fld id="{F30C84A2-23CF-44F5-B813-5187ED5C7D1C}" type="datetimeFigureOut">
              <a:rPr kumimoji="0" lang="en-US" sz="1200" smtClean="0">
                <a:solidFill>
                  <a:schemeClr val="tx2"/>
                </a:solidFill>
              </a:rPr>
              <a:pPr/>
              <a:t>1/11/2024</a:t>
            </a:fld>
            <a:endParaRPr kumimoji="0" lang="en-US"/>
          </a:p>
        </p:txBody>
      </p:sp>
      <p:sp>
        <p:nvSpPr>
          <p:cNvPr id="6" name="Rectangle 5"/>
          <p:cNvSpPr>
            <a:spLocks noGrp="1"/>
          </p:cNvSpPr>
          <p:nvPr>
            <p:ph type="sldNum" sz="quarter" idx="32"/>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7" name="Rectangle 6"/>
          <p:cNvSpPr>
            <a:spLocks noGrp="1"/>
          </p:cNvSpPr>
          <p:nvPr>
            <p:ph type="ftr" sz="quarter" idx="33"/>
          </p:nvPr>
        </p:nvSpPr>
        <p:spPr/>
        <p:txBody>
          <a:bodyPr/>
          <a:lstStyle/>
          <a:p>
            <a:endParaRPr kumimoji="0"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ctr"/>
          <a:lstStyle/>
          <a:p>
            <a:pPr eaLnBrk="1" latinLnBrk="1" hangingPunct="1"/>
            <a:r>
              <a:rPr lang="en-US"/>
              <a:t>Click to edit Master title style</a:t>
            </a:r>
            <a:endParaRPr/>
          </a:p>
        </p:txBody>
      </p:sp>
      <p:sp>
        <p:nvSpPr>
          <p:cNvPr id="14" name="Rectangle 6"/>
          <p:cNvSpPr>
            <a:spLocks noGrp="1"/>
          </p:cNvSpPr>
          <p:nvPr>
            <p:ph idx="1"/>
          </p:nvPr>
        </p:nvSpPr>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2" name="Rectangle 7"/>
          <p:cNvSpPr>
            <a:spLocks noGrp="1"/>
          </p:cNvSpPr>
          <p:nvPr>
            <p:ph type="dt" sz="half" idx="10"/>
          </p:nvPr>
        </p:nvSpPr>
        <p:spPr/>
        <p:txBody>
          <a:bodyPr/>
          <a:lstStyle/>
          <a:p>
            <a:fld id="{ACB2EC6F-6501-4E04-BD6C-A8A6CABB2C5B}" type="datetimeFigureOut">
              <a:rPr kumimoji="0" lang="en-US" smtClean="0"/>
              <a:pPr/>
              <a:t>1/11/2024</a:t>
            </a:fld>
            <a:endParaRPr kumimoji="0" lang="en-US"/>
          </a:p>
        </p:txBody>
      </p:sp>
      <p:sp>
        <p:nvSpPr>
          <p:cNvPr id="27" name="Rectangle 19"/>
          <p:cNvSpPr>
            <a:spLocks noGrp="1"/>
          </p:cNvSpPr>
          <p:nvPr>
            <p:ph type="ftr" sz="quarter" idx="11"/>
          </p:nvPr>
        </p:nvSpPr>
        <p:spPr/>
        <p:txBody>
          <a:bodyPr/>
          <a:lstStyle/>
          <a:p>
            <a:endParaRPr kumimoji="0" lang="en-US"/>
          </a:p>
        </p:txBody>
      </p:sp>
      <p:sp>
        <p:nvSpPr>
          <p:cNvPr id="24" name="Rectangle 26"/>
          <p:cNvSpPr>
            <a:spLocks noGrp="1"/>
          </p:cNvSpPr>
          <p:nvPr>
            <p:ph type="sldNum" sz="quarter" idx="12"/>
          </p:nvPr>
        </p:nvSpPr>
        <p:spPr/>
        <p:txBody>
          <a:bodyPr/>
          <a:lstStyle/>
          <a:p>
            <a:fld id="{963B0023-0CED-47F7-85AE-654F0B232C29}" type="slidenum">
              <a:rPr kumimoji="0" lang="en-US" smtClean="0"/>
              <a:pPr/>
              <a:t>‹#›</a:t>
            </a:fld>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0C84A2-23CF-44F5-B813-5187ED5C7D1C}" type="datetimeFigureOut">
              <a:rPr kumimoji="0" lang="en-US" sz="1200" smtClean="0">
                <a:solidFill>
                  <a:schemeClr val="tx2"/>
                </a:solidFill>
              </a:rPr>
              <a:pPr/>
              <a:t>1/11/2024</a:t>
            </a:fld>
            <a:endParaRPr kumimoji="0" lang="en-US" sz="1200" dirty="0">
              <a:solidFill>
                <a:schemeClr val="tx2"/>
              </a:solidFill>
            </a:endParaRPr>
          </a:p>
        </p:txBody>
      </p:sp>
      <p:sp>
        <p:nvSpPr>
          <p:cNvPr id="5" name="Footer Placeholder 4"/>
          <p:cNvSpPr>
            <a:spLocks noGrp="1"/>
          </p:cNvSpPr>
          <p:nvPr>
            <p:ph type="ftr" sz="quarter" idx="11"/>
          </p:nvPr>
        </p:nvSpPr>
        <p:spPr/>
        <p:txBody>
          <a:bodyPr/>
          <a:lstStyle/>
          <a:p>
            <a:pPr algn="ctr"/>
            <a:endParaRPr kumimoji="0" lang="en-US" sz="1200" dirty="0">
              <a:solidFill>
                <a:schemeClr val="tx2"/>
              </a:solidFill>
            </a:endParaRPr>
          </a:p>
        </p:txBody>
      </p:sp>
      <p:sp>
        <p:nvSpPr>
          <p:cNvPr id="6" name="Slide Number Placeholder 5"/>
          <p:cNvSpPr>
            <a:spLocks noGrp="1"/>
          </p:cNvSpPr>
          <p:nvPr>
            <p:ph type="sldNum" sz="quarter" idx="12"/>
          </p:nvPr>
        </p:nvSpPr>
        <p:spPr/>
        <p:txBody>
          <a:body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12196251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B2EC6F-6501-4E04-BD6C-A8A6CABB2C5B}" type="datetimeFigureOut">
              <a:rPr kumimoji="0" lang="en-US" smtClean="0"/>
              <a:pPr/>
              <a:t>1/11/2024</a:t>
            </a:fld>
            <a:endParaRPr kumimoji="0"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3B0023-0CED-47F7-85AE-654F0B232C29}" type="slidenum">
              <a:rPr kumimoji="0" lang="en-US" smtClean="0"/>
              <a:pPr/>
              <a:t>‹#›</a:t>
            </a:fld>
            <a:endParaRPr kumimoji="0" lang="en-US"/>
          </a:p>
        </p:txBody>
      </p:sp>
    </p:spTree>
    <p:extLst>
      <p:ext uri="{BB962C8B-B14F-4D97-AF65-F5344CB8AC3E}">
        <p14:creationId xmlns:p14="http://schemas.microsoft.com/office/powerpoint/2010/main" val="28848897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0C84A2-23CF-44F5-B813-5187ED5C7D1C}" type="datetimeFigureOut">
              <a:rPr kumimoji="0" lang="en-US" sz="1200" smtClean="0">
                <a:solidFill>
                  <a:schemeClr val="tx2"/>
                </a:solidFill>
              </a:rPr>
              <a:pPr/>
              <a:t>1/11/2024</a:t>
            </a:fld>
            <a:endParaRPr kumimoji="0" lang="en-US" sz="1200" dirty="0">
              <a:solidFill>
                <a:schemeClr val="tx2"/>
              </a:solidFill>
            </a:endParaRPr>
          </a:p>
        </p:txBody>
      </p:sp>
      <p:sp>
        <p:nvSpPr>
          <p:cNvPr id="5" name="Footer Placeholder 4"/>
          <p:cNvSpPr>
            <a:spLocks noGrp="1"/>
          </p:cNvSpPr>
          <p:nvPr>
            <p:ph type="ftr" sz="quarter" idx="11"/>
          </p:nvPr>
        </p:nvSpPr>
        <p:spPr/>
        <p:txBody>
          <a:bodyPr/>
          <a:lstStyle/>
          <a:p>
            <a:pPr algn="ctr"/>
            <a:endParaRPr kumimoji="0" lang="en-US" sz="1200" dirty="0">
              <a:solidFill>
                <a:schemeClr val="tx2"/>
              </a:solidFill>
            </a:endParaRPr>
          </a:p>
        </p:txBody>
      </p:sp>
      <p:sp>
        <p:nvSpPr>
          <p:cNvPr id="6" name="Slide Number Placeholder 5"/>
          <p:cNvSpPr>
            <a:spLocks noGrp="1"/>
          </p:cNvSpPr>
          <p:nvPr>
            <p:ph type="sldNum" sz="quarter" idx="12"/>
          </p:nvPr>
        </p:nvSpPr>
        <p:spPr/>
        <p:txBody>
          <a:body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27400342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0C84A2-23CF-44F5-B813-5187ED5C7D1C}" type="datetimeFigureOut">
              <a:rPr kumimoji="0" lang="en-US" sz="1200" smtClean="0">
                <a:solidFill>
                  <a:schemeClr val="tx2"/>
                </a:solidFill>
              </a:rPr>
              <a:pPr/>
              <a:t>1/11/2024</a:t>
            </a:fld>
            <a:endParaRPr kumimoji="0" lang="en-US" sz="1200" dirty="0">
              <a:solidFill>
                <a:schemeClr val="tx2"/>
              </a:solidFill>
            </a:endParaRPr>
          </a:p>
        </p:txBody>
      </p:sp>
      <p:sp>
        <p:nvSpPr>
          <p:cNvPr id="6" name="Footer Placeholder 5"/>
          <p:cNvSpPr>
            <a:spLocks noGrp="1"/>
          </p:cNvSpPr>
          <p:nvPr>
            <p:ph type="ftr" sz="quarter" idx="11"/>
          </p:nvPr>
        </p:nvSpPr>
        <p:spPr/>
        <p:txBody>
          <a:bodyPr/>
          <a:lstStyle/>
          <a:p>
            <a:pPr algn="ctr"/>
            <a:endParaRPr kumimoji="0" lang="en-US" sz="1200" dirty="0">
              <a:solidFill>
                <a:schemeClr val="tx2"/>
              </a:solidFill>
            </a:endParaRPr>
          </a:p>
        </p:txBody>
      </p:sp>
      <p:sp>
        <p:nvSpPr>
          <p:cNvPr id="7" name="Slide Number Placeholder 6"/>
          <p:cNvSpPr>
            <a:spLocks noGrp="1"/>
          </p:cNvSpPr>
          <p:nvPr>
            <p:ph type="sldNum" sz="quarter" idx="12"/>
          </p:nvPr>
        </p:nvSpPr>
        <p:spPr/>
        <p:txBody>
          <a:body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40654951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0C84A2-23CF-44F5-B813-5187ED5C7D1C}" type="datetimeFigureOut">
              <a:rPr kumimoji="0" lang="en-US" sz="1200" smtClean="0">
                <a:solidFill>
                  <a:schemeClr val="tx2"/>
                </a:solidFill>
              </a:rPr>
              <a:pPr/>
              <a:t>1/11/2024</a:t>
            </a:fld>
            <a:endParaRPr kumimoji="0" lang="en-US" sz="1200" dirty="0">
              <a:solidFill>
                <a:schemeClr val="tx2"/>
              </a:solidFill>
            </a:endParaRPr>
          </a:p>
        </p:txBody>
      </p:sp>
      <p:sp>
        <p:nvSpPr>
          <p:cNvPr id="8" name="Footer Placeholder 7"/>
          <p:cNvSpPr>
            <a:spLocks noGrp="1"/>
          </p:cNvSpPr>
          <p:nvPr>
            <p:ph type="ftr" sz="quarter" idx="11"/>
          </p:nvPr>
        </p:nvSpPr>
        <p:spPr/>
        <p:txBody>
          <a:bodyPr/>
          <a:lstStyle/>
          <a:p>
            <a:pPr algn="ctr"/>
            <a:endParaRPr kumimoji="0" lang="en-US" sz="1200" dirty="0">
              <a:solidFill>
                <a:schemeClr val="tx2"/>
              </a:solidFill>
            </a:endParaRPr>
          </a:p>
        </p:txBody>
      </p:sp>
      <p:sp>
        <p:nvSpPr>
          <p:cNvPr id="9" name="Slide Number Placeholder 8"/>
          <p:cNvSpPr>
            <a:spLocks noGrp="1"/>
          </p:cNvSpPr>
          <p:nvPr>
            <p:ph type="sldNum" sz="quarter" idx="12"/>
          </p:nvPr>
        </p:nvSpPr>
        <p:spPr/>
        <p:txBody>
          <a:body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41547051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0C84A2-23CF-44F5-B813-5187ED5C7D1C}" type="datetimeFigureOut">
              <a:rPr kumimoji="0" lang="en-US" sz="1200" smtClean="0">
                <a:solidFill>
                  <a:schemeClr val="tx2"/>
                </a:solidFill>
              </a:rPr>
              <a:pPr/>
              <a:t>1/11/2024</a:t>
            </a:fld>
            <a:endParaRPr kumimoji="0" lang="en-US" sz="1200" dirty="0">
              <a:solidFill>
                <a:schemeClr val="tx2"/>
              </a:solidFill>
            </a:endParaRPr>
          </a:p>
        </p:txBody>
      </p:sp>
      <p:sp>
        <p:nvSpPr>
          <p:cNvPr id="4" name="Footer Placeholder 3"/>
          <p:cNvSpPr>
            <a:spLocks noGrp="1"/>
          </p:cNvSpPr>
          <p:nvPr>
            <p:ph type="ftr" sz="quarter" idx="11"/>
          </p:nvPr>
        </p:nvSpPr>
        <p:spPr/>
        <p:txBody>
          <a:bodyPr/>
          <a:lstStyle/>
          <a:p>
            <a:pPr algn="ctr"/>
            <a:endParaRPr kumimoji="0" lang="en-US" sz="1200" dirty="0">
              <a:solidFill>
                <a:schemeClr val="tx2"/>
              </a:solidFill>
            </a:endParaRPr>
          </a:p>
        </p:txBody>
      </p:sp>
      <p:sp>
        <p:nvSpPr>
          <p:cNvPr id="5" name="Slide Number Placeholder 4"/>
          <p:cNvSpPr>
            <a:spLocks noGrp="1"/>
          </p:cNvSpPr>
          <p:nvPr>
            <p:ph type="sldNum" sz="quarter" idx="12"/>
          </p:nvPr>
        </p:nvSpPr>
        <p:spPr/>
        <p:txBody>
          <a:body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8888864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D33FDF-C210-1646-8DA8-4283B4190124}" type="datetimeFigureOut">
              <a:rPr lang="en-US" smtClean="0"/>
              <a:t>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82ED19-04D5-C343-9D84-9B2899ED3176}" type="slidenum">
              <a:rPr lang="en-US" smtClean="0"/>
              <a:t>‹#›</a:t>
            </a:fld>
            <a:endParaRPr lang="en-US"/>
          </a:p>
        </p:txBody>
      </p:sp>
    </p:spTree>
    <p:extLst>
      <p:ext uri="{BB962C8B-B14F-4D97-AF65-F5344CB8AC3E}">
        <p14:creationId xmlns:p14="http://schemas.microsoft.com/office/powerpoint/2010/main" val="408288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reserve="1">
  <p:cSld name="Portrait with Caption">
    <p:spTree>
      <p:nvGrpSpPr>
        <p:cNvPr id="1" name=""/>
        <p:cNvGrpSpPr/>
        <p:nvPr/>
      </p:nvGrpSpPr>
      <p:grpSpPr>
        <a:xfrm>
          <a:off x="0" y="0"/>
          <a:ext cx="0" cy="0"/>
          <a:chOff x="0" y="0"/>
          <a:chExt cx="0" cy="0"/>
        </a:xfrm>
      </p:grpSpPr>
      <p:sp>
        <p:nvSpPr>
          <p:cNvPr id="11" name="Rectangle 8"/>
          <p:cNvSpPr>
            <a:spLocks noGrp="1"/>
          </p:cNvSpPr>
          <p:nvPr>
            <p:ph type="pic" sz="quarter" idx="10"/>
          </p:nvPr>
        </p:nvSpPr>
        <p:spPr>
          <a:xfrm>
            <a:off x="559167" y="233241"/>
            <a:ext cx="6187073" cy="6172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13" name="Rectangle 6"/>
          <p:cNvSpPr>
            <a:spLocks noGrp="1"/>
          </p:cNvSpPr>
          <p:nvPr>
            <p:ph type="body" sz="quarter" idx="11" hasCustomPrompt="1"/>
          </p:nvPr>
        </p:nvSpPr>
        <p:spPr>
          <a:xfrm>
            <a:off x="7010400" y="3048000"/>
            <a:ext cx="4673600" cy="3352800"/>
          </a:xfrm>
        </p:spPr>
        <p:txBody>
          <a:bodyPr tIns="91440" bIns="91440" anchor="b"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kumimoji="0" lang="en-US" dirty="0"/>
              <a:t>Click to add caption</a:t>
            </a:r>
          </a:p>
        </p:txBody>
      </p:sp>
      <p:sp>
        <p:nvSpPr>
          <p:cNvPr id="4" name="Rectangle 3"/>
          <p:cNvSpPr>
            <a:spLocks noGrp="1"/>
          </p:cNvSpPr>
          <p:nvPr>
            <p:ph type="dt" sz="half" idx="12"/>
          </p:nvPr>
        </p:nvSpPr>
        <p:spPr/>
        <p:txBody>
          <a:bodyPr/>
          <a:lstStyle/>
          <a:p>
            <a:fld id="{F30C84A2-23CF-44F5-B813-5187ED5C7D1C}" type="datetimeFigureOut">
              <a:rPr kumimoji="0" lang="en-US" sz="1200" smtClean="0">
                <a:solidFill>
                  <a:schemeClr val="tx2"/>
                </a:solidFill>
              </a:rPr>
              <a:pPr/>
              <a:t>1/11/2024</a:t>
            </a:fld>
            <a:endParaRPr kumimoji="0" lang="en-US"/>
          </a:p>
        </p:txBody>
      </p:sp>
      <p:sp>
        <p:nvSpPr>
          <p:cNvPr id="5" name="Rectangle 4"/>
          <p:cNvSpPr>
            <a:spLocks noGrp="1"/>
          </p:cNvSpPr>
          <p:nvPr>
            <p:ph type="sldNum" sz="quarter" idx="13"/>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6" name="Rectangle 5"/>
          <p:cNvSpPr>
            <a:spLocks noGrp="1"/>
          </p:cNvSpPr>
          <p:nvPr>
            <p:ph type="ftr" sz="quarter" idx="14"/>
          </p:nvPr>
        </p:nvSpPr>
        <p:spPr/>
        <p:txBody>
          <a:bodyPr/>
          <a:lstStyle/>
          <a:p>
            <a:endParaRPr kumimoji="0" lang="en-US"/>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0C84A2-23CF-44F5-B813-5187ED5C7D1C}" type="datetimeFigureOut">
              <a:rPr kumimoji="0" lang="en-US" sz="1200" smtClean="0">
                <a:solidFill>
                  <a:schemeClr val="tx2"/>
                </a:solidFill>
              </a:rPr>
              <a:pPr/>
              <a:t>1/11/2024</a:t>
            </a:fld>
            <a:endParaRPr kumimoji="0" lang="en-US" sz="1200" dirty="0">
              <a:solidFill>
                <a:schemeClr val="tx2"/>
              </a:solidFill>
            </a:endParaRPr>
          </a:p>
        </p:txBody>
      </p:sp>
      <p:sp>
        <p:nvSpPr>
          <p:cNvPr id="6" name="Footer Placeholder 5"/>
          <p:cNvSpPr>
            <a:spLocks noGrp="1"/>
          </p:cNvSpPr>
          <p:nvPr>
            <p:ph type="ftr" sz="quarter" idx="11"/>
          </p:nvPr>
        </p:nvSpPr>
        <p:spPr/>
        <p:txBody>
          <a:bodyPr/>
          <a:lstStyle/>
          <a:p>
            <a:pPr algn="ctr"/>
            <a:endParaRPr kumimoji="0" lang="en-US" sz="1200" dirty="0">
              <a:solidFill>
                <a:schemeClr val="tx2"/>
              </a:solidFill>
            </a:endParaRPr>
          </a:p>
        </p:txBody>
      </p:sp>
      <p:sp>
        <p:nvSpPr>
          <p:cNvPr id="7" name="Slide Number Placeholder 6"/>
          <p:cNvSpPr>
            <a:spLocks noGrp="1"/>
          </p:cNvSpPr>
          <p:nvPr>
            <p:ph type="sldNum" sz="quarter" idx="12"/>
          </p:nvPr>
        </p:nvSpPr>
        <p:spPr/>
        <p:txBody>
          <a:body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25343129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0C84A2-23CF-44F5-B813-5187ED5C7D1C}" type="datetimeFigureOut">
              <a:rPr kumimoji="0" lang="en-US" sz="1200" smtClean="0">
                <a:solidFill>
                  <a:schemeClr val="tx2"/>
                </a:solidFill>
              </a:rPr>
              <a:pPr/>
              <a:t>1/11/2024</a:t>
            </a:fld>
            <a:endParaRPr kumimoji="0" lang="en-US" sz="1200" dirty="0">
              <a:solidFill>
                <a:schemeClr val="tx2"/>
              </a:solidFill>
            </a:endParaRPr>
          </a:p>
        </p:txBody>
      </p:sp>
      <p:sp>
        <p:nvSpPr>
          <p:cNvPr id="6" name="Footer Placeholder 5"/>
          <p:cNvSpPr>
            <a:spLocks noGrp="1"/>
          </p:cNvSpPr>
          <p:nvPr>
            <p:ph type="ftr" sz="quarter" idx="11"/>
          </p:nvPr>
        </p:nvSpPr>
        <p:spPr/>
        <p:txBody>
          <a:bodyPr/>
          <a:lstStyle/>
          <a:p>
            <a:pPr algn="ctr"/>
            <a:endParaRPr kumimoji="0" lang="en-US" sz="1200" dirty="0">
              <a:solidFill>
                <a:schemeClr val="tx2"/>
              </a:solidFill>
            </a:endParaRPr>
          </a:p>
        </p:txBody>
      </p:sp>
      <p:sp>
        <p:nvSpPr>
          <p:cNvPr id="7" name="Slide Number Placeholder 6"/>
          <p:cNvSpPr>
            <a:spLocks noGrp="1"/>
          </p:cNvSpPr>
          <p:nvPr>
            <p:ph type="sldNum" sz="quarter" idx="12"/>
          </p:nvPr>
        </p:nvSpPr>
        <p:spPr/>
        <p:txBody>
          <a:body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38748130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0C84A2-23CF-44F5-B813-5187ED5C7D1C}" type="datetimeFigureOut">
              <a:rPr kumimoji="0" lang="en-US" sz="1200" smtClean="0">
                <a:solidFill>
                  <a:schemeClr val="tx2"/>
                </a:solidFill>
              </a:rPr>
              <a:pPr/>
              <a:t>1/11/2024</a:t>
            </a:fld>
            <a:endParaRPr kumimoji="0" lang="en-US" sz="1200" dirty="0">
              <a:solidFill>
                <a:schemeClr val="tx2"/>
              </a:solidFill>
            </a:endParaRPr>
          </a:p>
        </p:txBody>
      </p:sp>
      <p:sp>
        <p:nvSpPr>
          <p:cNvPr id="5" name="Footer Placeholder 4"/>
          <p:cNvSpPr>
            <a:spLocks noGrp="1"/>
          </p:cNvSpPr>
          <p:nvPr>
            <p:ph type="ftr" sz="quarter" idx="11"/>
          </p:nvPr>
        </p:nvSpPr>
        <p:spPr/>
        <p:txBody>
          <a:bodyPr/>
          <a:lstStyle/>
          <a:p>
            <a:pPr algn="ctr"/>
            <a:endParaRPr kumimoji="0" lang="en-US" sz="1200" dirty="0">
              <a:solidFill>
                <a:schemeClr val="tx2"/>
              </a:solidFill>
            </a:endParaRPr>
          </a:p>
        </p:txBody>
      </p:sp>
      <p:sp>
        <p:nvSpPr>
          <p:cNvPr id="6" name="Slide Number Placeholder 5"/>
          <p:cNvSpPr>
            <a:spLocks noGrp="1"/>
          </p:cNvSpPr>
          <p:nvPr>
            <p:ph type="sldNum" sz="quarter" idx="12"/>
          </p:nvPr>
        </p:nvSpPr>
        <p:spPr/>
        <p:txBody>
          <a:body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5537069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0C84A2-23CF-44F5-B813-5187ED5C7D1C}" type="datetimeFigureOut">
              <a:rPr kumimoji="0" lang="en-US" sz="1200" smtClean="0">
                <a:solidFill>
                  <a:schemeClr val="tx2"/>
                </a:solidFill>
              </a:rPr>
              <a:pPr/>
              <a:t>1/11/2024</a:t>
            </a:fld>
            <a:endParaRPr kumimoji="0" lang="en-US" sz="1200" dirty="0">
              <a:solidFill>
                <a:schemeClr val="tx2"/>
              </a:solidFill>
            </a:endParaRPr>
          </a:p>
        </p:txBody>
      </p:sp>
      <p:sp>
        <p:nvSpPr>
          <p:cNvPr id="5" name="Footer Placeholder 4"/>
          <p:cNvSpPr>
            <a:spLocks noGrp="1"/>
          </p:cNvSpPr>
          <p:nvPr>
            <p:ph type="ftr" sz="quarter" idx="11"/>
          </p:nvPr>
        </p:nvSpPr>
        <p:spPr/>
        <p:txBody>
          <a:bodyPr/>
          <a:lstStyle/>
          <a:p>
            <a:pPr algn="ctr"/>
            <a:endParaRPr kumimoji="0" lang="en-US" sz="1200" dirty="0">
              <a:solidFill>
                <a:schemeClr val="tx2"/>
              </a:solidFill>
            </a:endParaRPr>
          </a:p>
        </p:txBody>
      </p:sp>
      <p:sp>
        <p:nvSpPr>
          <p:cNvPr id="6" name="Slide Number Placeholder 5"/>
          <p:cNvSpPr>
            <a:spLocks noGrp="1"/>
          </p:cNvSpPr>
          <p:nvPr>
            <p:ph type="sldNum" sz="quarter" idx="12"/>
          </p:nvPr>
        </p:nvSpPr>
        <p:spPr/>
        <p:txBody>
          <a:body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10185939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Album Cover">
    <p:spTree>
      <p:nvGrpSpPr>
        <p:cNvPr id="1" name=""/>
        <p:cNvGrpSpPr/>
        <p:nvPr/>
      </p:nvGrpSpPr>
      <p:grpSpPr>
        <a:xfrm>
          <a:off x="0" y="0"/>
          <a:ext cx="0" cy="0"/>
          <a:chOff x="0" y="0"/>
          <a:chExt cx="0" cy="0"/>
        </a:xfrm>
      </p:grpSpPr>
      <p:sp>
        <p:nvSpPr>
          <p:cNvPr id="24" name="Rectangle 7"/>
          <p:cNvSpPr>
            <a:spLocks noGrp="1"/>
          </p:cNvSpPr>
          <p:nvPr>
            <p:ph type="title" hasCustomPrompt="1"/>
          </p:nvPr>
        </p:nvSpPr>
        <p:spPr>
          <a:xfrm>
            <a:off x="304802" y="3962400"/>
            <a:ext cx="11064647" cy="1066800"/>
          </a:xfrm>
        </p:spPr>
        <p:txBody>
          <a:bodyPr bIns="0"/>
          <a:lstStyle>
            <a:lvl1pPr algn="r" eaLnBrk="1" latinLnBrk="0" hangingPunct="1">
              <a:defRPr kumimoji="0" lang="en-US" dirty="0"/>
            </a:lvl1pPr>
            <a:extLst/>
          </a:lstStyle>
          <a:p>
            <a:r>
              <a:rPr kumimoji="0" lang="en-US" dirty="0"/>
              <a:t>Click to add photo album title</a:t>
            </a:r>
          </a:p>
        </p:txBody>
      </p:sp>
      <p:sp>
        <p:nvSpPr>
          <p:cNvPr id="9" name="Rectangle 7"/>
          <p:cNvSpPr>
            <a:spLocks noGrp="1"/>
          </p:cNvSpPr>
          <p:nvPr>
            <p:ph type="body" sz="quarter" idx="10" hasCustomPrompt="1"/>
          </p:nvPr>
        </p:nvSpPr>
        <p:spPr>
          <a:xfrm>
            <a:off x="2844800" y="5133975"/>
            <a:ext cx="8515928" cy="1219200"/>
          </a:xfrm>
        </p:spPr>
        <p:txBody>
          <a:bodyPr vert="horz" tIns="0" anchor="t" anchorCtr="0">
            <a:noAutofit/>
          </a:bodyPr>
          <a:lstStyle>
            <a:lvl1pPr marL="0" marR="0" indent="0" algn="r"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kumimoji="0" lang="en-US" dirty="0"/>
              <a:t>Click to add date and other details</a:t>
            </a:r>
          </a:p>
        </p:txBody>
      </p:sp>
      <p:sp>
        <p:nvSpPr>
          <p:cNvPr id="27" name="Rectangle 6"/>
          <p:cNvSpPr>
            <a:spLocks noGrp="1"/>
          </p:cNvSpPr>
          <p:nvPr>
            <p:ph type="pic" sz="quarter" idx="11"/>
          </p:nvPr>
        </p:nvSpPr>
        <p:spPr>
          <a:xfrm>
            <a:off x="8128000" y="1600200"/>
            <a:ext cx="3048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1" hangingPunct="1"/>
            <a:r>
              <a:rPr lang="en-US"/>
              <a:t>Click icon to add picture</a:t>
            </a:r>
            <a:endParaRPr/>
          </a:p>
        </p:txBody>
      </p:sp>
      <p:sp>
        <p:nvSpPr>
          <p:cNvPr id="6" name="Rectangle 5"/>
          <p:cNvSpPr/>
          <p:nvPr userDrawn="1"/>
        </p:nvSpPr>
        <p:spPr>
          <a:xfrm>
            <a:off x="235792" y="186904"/>
            <a:ext cx="11684000" cy="6213896"/>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sz="1800"/>
          </a:p>
        </p:txBody>
      </p:sp>
      <p:sp>
        <p:nvSpPr>
          <p:cNvPr id="11" name="Rectangle 10"/>
          <p:cNvSpPr>
            <a:spLocks noGrp="1"/>
          </p:cNvSpPr>
          <p:nvPr>
            <p:ph type="dt" sz="half" idx="12"/>
          </p:nvPr>
        </p:nvSpPr>
        <p:spPr/>
        <p:txBody>
          <a:bodyPr/>
          <a:lstStyle/>
          <a:p>
            <a:fld id="{F30C84A2-23CF-44F5-B813-5187ED5C7D1C}" type="datetimeFigureOut">
              <a:rPr kumimoji="0" lang="en-US" sz="1200" smtClean="0">
                <a:solidFill>
                  <a:schemeClr val="tx2"/>
                </a:solidFill>
              </a:rPr>
              <a:pPr/>
              <a:t>1/11/2024</a:t>
            </a:fld>
            <a:endParaRPr kumimoji="0" lang="en-US"/>
          </a:p>
        </p:txBody>
      </p:sp>
      <p:sp>
        <p:nvSpPr>
          <p:cNvPr id="12" name="Rectangle 11"/>
          <p:cNvSpPr>
            <a:spLocks noGrp="1"/>
          </p:cNvSpPr>
          <p:nvPr>
            <p:ph type="sldNum" sz="quarter" idx="13"/>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13" name="Rectangle 12"/>
          <p:cNvSpPr>
            <a:spLocks noGrp="1"/>
          </p:cNvSpPr>
          <p:nvPr>
            <p:ph type="ftr" sz="quarter" idx="14"/>
          </p:nvPr>
        </p:nvSpPr>
        <p:spPr/>
        <p:txBody>
          <a:bodyPr/>
          <a:lstStyle/>
          <a:p>
            <a:endParaRPr kumimoji="0" lang="en-US"/>
          </a:p>
        </p:txBody>
      </p:sp>
    </p:spTree>
    <p:extLst>
      <p:ext uri="{BB962C8B-B14F-4D97-AF65-F5344CB8AC3E}">
        <p14:creationId xmlns:p14="http://schemas.microsoft.com/office/powerpoint/2010/main" val="373451680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ColTx">
  <p:cSld name="Portrait with Caption">
    <p:spTree>
      <p:nvGrpSpPr>
        <p:cNvPr id="1" name=""/>
        <p:cNvGrpSpPr/>
        <p:nvPr/>
      </p:nvGrpSpPr>
      <p:grpSpPr>
        <a:xfrm>
          <a:off x="0" y="0"/>
          <a:ext cx="0" cy="0"/>
          <a:chOff x="0" y="0"/>
          <a:chExt cx="0" cy="0"/>
        </a:xfrm>
      </p:grpSpPr>
      <p:sp>
        <p:nvSpPr>
          <p:cNvPr id="11" name="Rectangle 8"/>
          <p:cNvSpPr>
            <a:spLocks noGrp="1"/>
          </p:cNvSpPr>
          <p:nvPr>
            <p:ph type="pic" sz="quarter" idx="10"/>
          </p:nvPr>
        </p:nvSpPr>
        <p:spPr>
          <a:xfrm>
            <a:off x="559167" y="233241"/>
            <a:ext cx="6187073" cy="6172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13" name="Rectangle 6"/>
          <p:cNvSpPr>
            <a:spLocks noGrp="1"/>
          </p:cNvSpPr>
          <p:nvPr>
            <p:ph type="body" sz="quarter" idx="11" hasCustomPrompt="1"/>
          </p:nvPr>
        </p:nvSpPr>
        <p:spPr>
          <a:xfrm>
            <a:off x="7010400" y="3048000"/>
            <a:ext cx="4673600" cy="3352800"/>
          </a:xfrm>
        </p:spPr>
        <p:txBody>
          <a:bodyPr tIns="91440" bIns="91440" anchor="b"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kumimoji="0" lang="en-US" dirty="0"/>
              <a:t>Click to add caption</a:t>
            </a:r>
          </a:p>
        </p:txBody>
      </p:sp>
      <p:sp>
        <p:nvSpPr>
          <p:cNvPr id="4" name="Rectangle 3"/>
          <p:cNvSpPr>
            <a:spLocks noGrp="1"/>
          </p:cNvSpPr>
          <p:nvPr>
            <p:ph type="dt" sz="half" idx="12"/>
          </p:nvPr>
        </p:nvSpPr>
        <p:spPr/>
        <p:txBody>
          <a:bodyPr/>
          <a:lstStyle/>
          <a:p>
            <a:fld id="{F30C84A2-23CF-44F5-B813-5187ED5C7D1C}" type="datetimeFigureOut">
              <a:rPr kumimoji="0" lang="en-US" sz="1200" smtClean="0">
                <a:solidFill>
                  <a:schemeClr val="tx2"/>
                </a:solidFill>
              </a:rPr>
              <a:pPr/>
              <a:t>1/11/2024</a:t>
            </a:fld>
            <a:endParaRPr kumimoji="0" lang="en-US"/>
          </a:p>
        </p:txBody>
      </p:sp>
      <p:sp>
        <p:nvSpPr>
          <p:cNvPr id="5" name="Rectangle 4"/>
          <p:cNvSpPr>
            <a:spLocks noGrp="1"/>
          </p:cNvSpPr>
          <p:nvPr>
            <p:ph type="sldNum" sz="quarter" idx="13"/>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6" name="Rectangle 5"/>
          <p:cNvSpPr>
            <a:spLocks noGrp="1"/>
          </p:cNvSpPr>
          <p:nvPr>
            <p:ph type="ftr" sz="quarter" idx="14"/>
          </p:nvPr>
        </p:nvSpPr>
        <p:spPr/>
        <p:txBody>
          <a:bodyPr/>
          <a:lstStyle/>
          <a:p>
            <a:endParaRPr kumimoji="0" lang="en-US"/>
          </a:p>
        </p:txBody>
      </p:sp>
    </p:spTree>
    <p:extLst>
      <p:ext uri="{BB962C8B-B14F-4D97-AF65-F5344CB8AC3E}">
        <p14:creationId xmlns:p14="http://schemas.microsoft.com/office/powerpoint/2010/main" val="290972747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Album Section">
    <p:spTree>
      <p:nvGrpSpPr>
        <p:cNvPr id="1" name=""/>
        <p:cNvGrpSpPr/>
        <p:nvPr/>
      </p:nvGrpSpPr>
      <p:grpSpPr>
        <a:xfrm>
          <a:off x="0" y="0"/>
          <a:ext cx="0" cy="0"/>
          <a:chOff x="0" y="0"/>
          <a:chExt cx="0" cy="0"/>
        </a:xfrm>
      </p:grpSpPr>
      <p:sp>
        <p:nvSpPr>
          <p:cNvPr id="17" name="Rectangle 2"/>
          <p:cNvSpPr>
            <a:spLocks noGrp="1"/>
          </p:cNvSpPr>
          <p:nvPr>
            <p:ph type="title" hasCustomPrompt="1"/>
          </p:nvPr>
        </p:nvSpPr>
        <p:spPr>
          <a:xfrm>
            <a:off x="1003560" y="4572000"/>
            <a:ext cx="10375640" cy="990600"/>
          </a:xfrm>
        </p:spPr>
        <p:txBody>
          <a:bodyPr vert="horz" bIns="0" anchor="b" anchorCtr="0"/>
          <a:lstStyle>
            <a:lvl1pPr eaLnBrk="1" latinLnBrk="0" hangingPunct="1">
              <a:defRPr kumimoji="0" baseline="0"/>
            </a:lvl1pPr>
            <a:extLst/>
          </a:lstStyle>
          <a:p>
            <a:r>
              <a:rPr kumimoji="0" lang="en-US" dirty="0"/>
              <a:t>Click to add section title</a:t>
            </a:r>
          </a:p>
        </p:txBody>
      </p:sp>
      <p:sp>
        <p:nvSpPr>
          <p:cNvPr id="27" name="Rectangle 11"/>
          <p:cNvSpPr>
            <a:spLocks noGrp="1"/>
          </p:cNvSpPr>
          <p:nvPr>
            <p:ph type="body" sz="quarter" idx="14" hasCustomPrompt="1"/>
          </p:nvPr>
        </p:nvSpPr>
        <p:spPr>
          <a:xfrm>
            <a:off x="1003560" y="5600700"/>
            <a:ext cx="10363200" cy="838200"/>
          </a:xfrm>
        </p:spPr>
        <p:txBody>
          <a:bodyPr vert="horz" tIns="0"/>
          <a:lstStyle>
            <a:lvl1pPr eaLnBrk="1" latinLnBrk="0" hangingPunct="1">
              <a:buFontTx/>
              <a:buNone/>
              <a:defRPr kumimoji="0" sz="1800"/>
            </a:lvl1pPr>
            <a:extLst/>
          </a:lstStyle>
          <a:p>
            <a:pPr lvl="0"/>
            <a:r>
              <a:rPr kumimoji="0" lang="en-US" dirty="0"/>
              <a:t>Click to add subtitle</a:t>
            </a:r>
          </a:p>
        </p:txBody>
      </p:sp>
      <p:sp>
        <p:nvSpPr>
          <p:cNvPr id="7" name="Rectangle 6"/>
          <p:cNvSpPr>
            <a:spLocks noGrp="1"/>
          </p:cNvSpPr>
          <p:nvPr>
            <p:ph type="pic" sz="quarter" idx="11"/>
          </p:nvPr>
        </p:nvSpPr>
        <p:spPr>
          <a:xfrm>
            <a:off x="1048451" y="2140695"/>
            <a:ext cx="3048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1" hangingPunct="1"/>
            <a:r>
              <a:rPr lang="en-US"/>
              <a:t>Click icon to add picture</a:t>
            </a:r>
            <a:endParaRPr/>
          </a:p>
        </p:txBody>
      </p:sp>
      <p:sp>
        <p:nvSpPr>
          <p:cNvPr id="18" name="Rectangle 6"/>
          <p:cNvSpPr>
            <a:spLocks noGrp="1"/>
          </p:cNvSpPr>
          <p:nvPr>
            <p:ph type="pic" sz="quarter" idx="15"/>
          </p:nvPr>
        </p:nvSpPr>
        <p:spPr>
          <a:xfrm>
            <a:off x="4632805" y="2140695"/>
            <a:ext cx="3048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1" hangingPunct="1"/>
            <a:r>
              <a:rPr lang="en-US"/>
              <a:t>Click icon to add picture</a:t>
            </a:r>
            <a:endParaRPr/>
          </a:p>
        </p:txBody>
      </p:sp>
      <p:sp>
        <p:nvSpPr>
          <p:cNvPr id="2" name="Rectangle 6"/>
          <p:cNvSpPr>
            <a:spLocks noGrp="1"/>
          </p:cNvSpPr>
          <p:nvPr>
            <p:ph type="pic" sz="quarter" idx="16"/>
          </p:nvPr>
        </p:nvSpPr>
        <p:spPr>
          <a:xfrm>
            <a:off x="8217160" y="2140695"/>
            <a:ext cx="3048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1" hangingPunct="1"/>
            <a:r>
              <a:rPr lang="en-US"/>
              <a:t>Click icon to add picture</a:t>
            </a:r>
            <a:endParaRPr/>
          </a:p>
        </p:txBody>
      </p:sp>
      <p:sp>
        <p:nvSpPr>
          <p:cNvPr id="8" name="Rectangle 7"/>
          <p:cNvSpPr>
            <a:spLocks noGrp="1"/>
          </p:cNvSpPr>
          <p:nvPr>
            <p:ph type="dt" sz="half" idx="17"/>
          </p:nvPr>
        </p:nvSpPr>
        <p:spPr/>
        <p:txBody>
          <a:bodyPr/>
          <a:lstStyle/>
          <a:p>
            <a:fld id="{F30C84A2-23CF-44F5-B813-5187ED5C7D1C}" type="datetimeFigureOut">
              <a:rPr kumimoji="0" lang="en-US" sz="1200" smtClean="0">
                <a:solidFill>
                  <a:schemeClr val="tx2"/>
                </a:solidFill>
              </a:rPr>
              <a:pPr/>
              <a:t>1/11/2024</a:t>
            </a:fld>
            <a:endParaRPr kumimoji="0" lang="en-US"/>
          </a:p>
        </p:txBody>
      </p:sp>
      <p:sp>
        <p:nvSpPr>
          <p:cNvPr id="9" name="Rectangle 8"/>
          <p:cNvSpPr>
            <a:spLocks noGrp="1"/>
          </p:cNvSpPr>
          <p:nvPr>
            <p:ph type="sldNum" sz="quarter" idx="18"/>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10" name="Rectangle 9"/>
          <p:cNvSpPr>
            <a:spLocks noGrp="1"/>
          </p:cNvSpPr>
          <p:nvPr>
            <p:ph type="ftr" sz="quarter" idx="19"/>
          </p:nvPr>
        </p:nvSpPr>
        <p:spPr/>
        <p:txBody>
          <a:bodyPr/>
          <a:lstStyle/>
          <a:p>
            <a:endParaRPr kumimoji="0" lang="en-US"/>
          </a:p>
        </p:txBody>
      </p:sp>
    </p:spTree>
    <p:extLst>
      <p:ext uri="{BB962C8B-B14F-4D97-AF65-F5344CB8AC3E}">
        <p14:creationId xmlns:p14="http://schemas.microsoft.com/office/powerpoint/2010/main" val="276877761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cSld name="Landscape with Caption">
    <p:spTree>
      <p:nvGrpSpPr>
        <p:cNvPr id="1" name=""/>
        <p:cNvGrpSpPr/>
        <p:nvPr/>
      </p:nvGrpSpPr>
      <p:grpSpPr>
        <a:xfrm>
          <a:off x="0" y="0"/>
          <a:ext cx="0" cy="0"/>
          <a:chOff x="0" y="0"/>
          <a:chExt cx="0" cy="0"/>
        </a:xfrm>
      </p:grpSpPr>
      <p:sp>
        <p:nvSpPr>
          <p:cNvPr id="5" name="Rectangle 9"/>
          <p:cNvSpPr>
            <a:spLocks noGrp="1" noChangeAspect="1"/>
          </p:cNvSpPr>
          <p:nvPr>
            <p:ph type="pic" sz="quarter" idx="10"/>
          </p:nvPr>
        </p:nvSpPr>
        <p:spPr>
          <a:xfrm>
            <a:off x="1219200" y="294590"/>
            <a:ext cx="9956800" cy="56007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lstStyle>
            <a:lvl1pPr marL="0" marR="0" indent="1588" algn="ctr" rtl="0" eaLnBrk="1" latinLnBrk="1" hangingPunct="1">
              <a:spcBef>
                <a:spcPct val="20000"/>
              </a:spcBef>
              <a:buFontTx/>
              <a:buNone/>
              <a:defRPr kumimoji="0" lang="en-US" i="0" smtClean="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7" name="Rectangle 5"/>
          <p:cNvSpPr>
            <a:spLocks noGrp="1"/>
          </p:cNvSpPr>
          <p:nvPr>
            <p:ph type="body" sz="quarter" idx="11" hasCustomPrompt="1"/>
          </p:nvPr>
        </p:nvSpPr>
        <p:spPr>
          <a:xfrm>
            <a:off x="1219200" y="6019800"/>
            <a:ext cx="9956800" cy="381000"/>
          </a:xfrm>
        </p:spPr>
        <p:txBody>
          <a:bodyPr rIns="9144" anchor="t"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kumimoji="0" lang="en-US" dirty="0"/>
              <a:t>Click to add caption</a:t>
            </a:r>
          </a:p>
        </p:txBody>
      </p:sp>
      <p:sp>
        <p:nvSpPr>
          <p:cNvPr id="4" name="Rectangle 3"/>
          <p:cNvSpPr>
            <a:spLocks noGrp="1"/>
          </p:cNvSpPr>
          <p:nvPr>
            <p:ph type="dt" sz="half" idx="12"/>
          </p:nvPr>
        </p:nvSpPr>
        <p:spPr/>
        <p:txBody>
          <a:bodyPr/>
          <a:lstStyle/>
          <a:p>
            <a:fld id="{F30C84A2-23CF-44F5-B813-5187ED5C7D1C}" type="datetimeFigureOut">
              <a:rPr kumimoji="0" lang="en-US" sz="1200" smtClean="0">
                <a:solidFill>
                  <a:schemeClr val="tx2"/>
                </a:solidFill>
              </a:rPr>
              <a:pPr/>
              <a:t>1/11/2024</a:t>
            </a:fld>
            <a:endParaRPr kumimoji="0" lang="en-US"/>
          </a:p>
        </p:txBody>
      </p:sp>
      <p:sp>
        <p:nvSpPr>
          <p:cNvPr id="6" name="Rectangle 5"/>
          <p:cNvSpPr>
            <a:spLocks noGrp="1"/>
          </p:cNvSpPr>
          <p:nvPr>
            <p:ph type="sldNum" sz="quarter" idx="13"/>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8" name="Rectangle 7"/>
          <p:cNvSpPr>
            <a:spLocks noGrp="1"/>
          </p:cNvSpPr>
          <p:nvPr>
            <p:ph type="ftr" sz="quarter" idx="14"/>
          </p:nvPr>
        </p:nvSpPr>
        <p:spPr/>
        <p:txBody>
          <a:bodyPr/>
          <a:lstStyle/>
          <a:p>
            <a:endParaRPr kumimoji="0" lang="en-US"/>
          </a:p>
        </p:txBody>
      </p:sp>
    </p:spTree>
    <p:extLst>
      <p:ext uri="{BB962C8B-B14F-4D97-AF65-F5344CB8AC3E}">
        <p14:creationId xmlns:p14="http://schemas.microsoft.com/office/powerpoint/2010/main" val="247550441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andscape (Fullscreen)">
    <p:spTree>
      <p:nvGrpSpPr>
        <p:cNvPr id="1" name=""/>
        <p:cNvGrpSpPr/>
        <p:nvPr/>
      </p:nvGrpSpPr>
      <p:grpSpPr>
        <a:xfrm>
          <a:off x="0" y="0"/>
          <a:ext cx="0" cy="0"/>
          <a:chOff x="0" y="0"/>
          <a:chExt cx="0" cy="0"/>
        </a:xfrm>
      </p:grpSpPr>
      <p:sp>
        <p:nvSpPr>
          <p:cNvPr id="15" name="Rectangle 6"/>
          <p:cNvSpPr>
            <a:spLocks noGrp="1" noChangeAspect="1"/>
          </p:cNvSpPr>
          <p:nvPr>
            <p:ph type="pic" sz="quarter" idx="10" hasCustomPrompt="1"/>
          </p:nvPr>
        </p:nvSpPr>
        <p:spPr>
          <a:xfrm>
            <a:off x="0" y="0"/>
            <a:ext cx="12192000" cy="6858000"/>
          </a:xfrm>
          <a:noFill/>
          <a:ln w="25400" cap="rnd" cmpd="sng" algn="ctr">
            <a:noFill/>
            <a:prstDash val="solid"/>
          </a:ln>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a:buFontTx/>
              <a:buNone/>
            </a:pPr>
            <a:r>
              <a:rPr kumimoji="0" lang="en-US" i="0" dirty="0"/>
              <a:t>Click icon</a:t>
            </a:r>
            <a:r>
              <a:rPr kumimoji="0" lang="en-US" i="0" baseline="0" dirty="0"/>
              <a:t> to add </a:t>
            </a:r>
            <a:r>
              <a:rPr kumimoji="0" lang="en-US" i="0" dirty="0"/>
              <a:t>full page picture</a:t>
            </a:r>
            <a:endParaRPr kumimoji="0" lang="en-US" i="0" baseline="0" dirty="0"/>
          </a:p>
          <a:p>
            <a:pPr marL="0" marR="0" indent="0" algn="ctr">
              <a:buFontTx/>
              <a:buNone/>
            </a:pPr>
            <a:endParaRPr kumimoji="0" lang="en-US" i="0" dirty="0"/>
          </a:p>
          <a:p>
            <a:pPr algn="ctr">
              <a:buFontTx/>
              <a:buNone/>
            </a:pPr>
            <a:endParaRPr kumimoji="0" lang="en-US" i="0" dirty="0"/>
          </a:p>
          <a:p>
            <a:pPr algn="ctr">
              <a:buFontTx/>
              <a:buNone/>
            </a:pPr>
            <a:endParaRPr kumimoji="0" lang="en-US" i="0"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lbum Section">
    <p:spTree>
      <p:nvGrpSpPr>
        <p:cNvPr id="1" name=""/>
        <p:cNvGrpSpPr/>
        <p:nvPr/>
      </p:nvGrpSpPr>
      <p:grpSpPr>
        <a:xfrm>
          <a:off x="0" y="0"/>
          <a:ext cx="0" cy="0"/>
          <a:chOff x="0" y="0"/>
          <a:chExt cx="0" cy="0"/>
        </a:xfrm>
      </p:grpSpPr>
      <p:sp>
        <p:nvSpPr>
          <p:cNvPr id="17" name="Rectangle 2"/>
          <p:cNvSpPr>
            <a:spLocks noGrp="1"/>
          </p:cNvSpPr>
          <p:nvPr>
            <p:ph type="title" hasCustomPrompt="1"/>
          </p:nvPr>
        </p:nvSpPr>
        <p:spPr>
          <a:xfrm>
            <a:off x="1003560" y="4572000"/>
            <a:ext cx="10375640" cy="990600"/>
          </a:xfrm>
        </p:spPr>
        <p:txBody>
          <a:bodyPr vert="horz" bIns="0" anchor="b" anchorCtr="0"/>
          <a:lstStyle>
            <a:lvl1pPr eaLnBrk="1" latinLnBrk="0" hangingPunct="1">
              <a:defRPr kumimoji="0" baseline="0"/>
            </a:lvl1pPr>
            <a:extLst/>
          </a:lstStyle>
          <a:p>
            <a:r>
              <a:rPr kumimoji="0" lang="en-US" dirty="0"/>
              <a:t>Click to add section title</a:t>
            </a:r>
          </a:p>
        </p:txBody>
      </p:sp>
      <p:sp>
        <p:nvSpPr>
          <p:cNvPr id="27" name="Rectangle 11"/>
          <p:cNvSpPr>
            <a:spLocks noGrp="1"/>
          </p:cNvSpPr>
          <p:nvPr>
            <p:ph type="body" sz="quarter" idx="14" hasCustomPrompt="1"/>
          </p:nvPr>
        </p:nvSpPr>
        <p:spPr>
          <a:xfrm>
            <a:off x="1003560" y="5600700"/>
            <a:ext cx="10363200" cy="838200"/>
          </a:xfrm>
        </p:spPr>
        <p:txBody>
          <a:bodyPr vert="horz" tIns="0"/>
          <a:lstStyle>
            <a:lvl1pPr eaLnBrk="1" latinLnBrk="0" hangingPunct="1">
              <a:buFontTx/>
              <a:buNone/>
              <a:defRPr kumimoji="0" sz="1800"/>
            </a:lvl1pPr>
            <a:extLst/>
          </a:lstStyle>
          <a:p>
            <a:pPr lvl="0"/>
            <a:r>
              <a:rPr kumimoji="0" lang="en-US" dirty="0"/>
              <a:t>Click to add subtitle</a:t>
            </a:r>
          </a:p>
        </p:txBody>
      </p:sp>
      <p:sp>
        <p:nvSpPr>
          <p:cNvPr id="7" name="Rectangle 6"/>
          <p:cNvSpPr>
            <a:spLocks noGrp="1"/>
          </p:cNvSpPr>
          <p:nvPr>
            <p:ph type="pic" sz="quarter" idx="11"/>
          </p:nvPr>
        </p:nvSpPr>
        <p:spPr>
          <a:xfrm>
            <a:off x="1048451" y="2140695"/>
            <a:ext cx="3048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1" hangingPunct="1"/>
            <a:r>
              <a:rPr lang="en-US"/>
              <a:t>Click icon to add picture</a:t>
            </a:r>
            <a:endParaRPr/>
          </a:p>
        </p:txBody>
      </p:sp>
      <p:sp>
        <p:nvSpPr>
          <p:cNvPr id="18" name="Rectangle 6"/>
          <p:cNvSpPr>
            <a:spLocks noGrp="1"/>
          </p:cNvSpPr>
          <p:nvPr>
            <p:ph type="pic" sz="quarter" idx="15"/>
          </p:nvPr>
        </p:nvSpPr>
        <p:spPr>
          <a:xfrm>
            <a:off x="4632805" y="2140695"/>
            <a:ext cx="3048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1" hangingPunct="1"/>
            <a:r>
              <a:rPr lang="en-US"/>
              <a:t>Click icon to add picture</a:t>
            </a:r>
            <a:endParaRPr/>
          </a:p>
        </p:txBody>
      </p:sp>
      <p:sp>
        <p:nvSpPr>
          <p:cNvPr id="2" name="Rectangle 6"/>
          <p:cNvSpPr>
            <a:spLocks noGrp="1"/>
          </p:cNvSpPr>
          <p:nvPr>
            <p:ph type="pic" sz="quarter" idx="16"/>
          </p:nvPr>
        </p:nvSpPr>
        <p:spPr>
          <a:xfrm>
            <a:off x="8217160" y="2140695"/>
            <a:ext cx="3048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1" hangingPunct="1"/>
            <a:r>
              <a:rPr lang="en-US"/>
              <a:t>Click icon to add picture</a:t>
            </a:r>
            <a:endParaRPr/>
          </a:p>
        </p:txBody>
      </p:sp>
      <p:sp>
        <p:nvSpPr>
          <p:cNvPr id="8" name="Rectangle 7"/>
          <p:cNvSpPr>
            <a:spLocks noGrp="1"/>
          </p:cNvSpPr>
          <p:nvPr>
            <p:ph type="dt" sz="half" idx="17"/>
          </p:nvPr>
        </p:nvSpPr>
        <p:spPr/>
        <p:txBody>
          <a:bodyPr/>
          <a:lstStyle/>
          <a:p>
            <a:fld id="{F30C84A2-23CF-44F5-B813-5187ED5C7D1C}" type="datetimeFigureOut">
              <a:rPr kumimoji="0" lang="en-US" sz="1200" smtClean="0">
                <a:solidFill>
                  <a:schemeClr val="tx2"/>
                </a:solidFill>
              </a:rPr>
              <a:pPr/>
              <a:t>1/11/2024</a:t>
            </a:fld>
            <a:endParaRPr kumimoji="0" lang="en-US"/>
          </a:p>
        </p:txBody>
      </p:sp>
      <p:sp>
        <p:nvSpPr>
          <p:cNvPr id="9" name="Rectangle 8"/>
          <p:cNvSpPr>
            <a:spLocks noGrp="1"/>
          </p:cNvSpPr>
          <p:nvPr>
            <p:ph type="sldNum" sz="quarter" idx="18"/>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10" name="Rectangle 9"/>
          <p:cNvSpPr>
            <a:spLocks noGrp="1"/>
          </p:cNvSpPr>
          <p:nvPr>
            <p:ph type="ftr" sz="quarter" idx="19"/>
          </p:nvPr>
        </p:nvSpPr>
        <p:spPr/>
        <p:txBody>
          <a:bodyPr/>
          <a:lstStyle/>
          <a:p>
            <a:endParaRPr kumimoji="0"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ColTx" preserve="1">
  <p:cSld name="2-Up Portrait with Captions">
    <p:spTree>
      <p:nvGrpSpPr>
        <p:cNvPr id="1" name=""/>
        <p:cNvGrpSpPr/>
        <p:nvPr/>
      </p:nvGrpSpPr>
      <p:grpSpPr>
        <a:xfrm>
          <a:off x="0" y="0"/>
          <a:ext cx="0" cy="0"/>
          <a:chOff x="0" y="0"/>
          <a:chExt cx="0" cy="0"/>
        </a:xfrm>
      </p:grpSpPr>
      <p:sp>
        <p:nvSpPr>
          <p:cNvPr id="20" name="Rectangle 8"/>
          <p:cNvSpPr>
            <a:spLocks noGrp="1" noChangeAspect="1"/>
          </p:cNvSpPr>
          <p:nvPr>
            <p:ph type="pic" sz="quarter" idx="10"/>
          </p:nvPr>
        </p:nvSpPr>
        <p:spPr>
          <a:xfrm>
            <a:off x="6296064" y="609600"/>
            <a:ext cx="4575137" cy="4575141"/>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11" name="Rectangle 8"/>
          <p:cNvSpPr>
            <a:spLocks noGrp="1" noChangeAspect="1"/>
          </p:cNvSpPr>
          <p:nvPr>
            <p:ph type="pic" sz="quarter" idx="11"/>
          </p:nvPr>
        </p:nvSpPr>
        <p:spPr>
          <a:xfrm>
            <a:off x="1422400" y="609600"/>
            <a:ext cx="4572000" cy="4572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3" name="Rectangle 7"/>
          <p:cNvSpPr>
            <a:spLocks noGrp="1"/>
          </p:cNvSpPr>
          <p:nvPr>
            <p:ph type="body" sz="quarter" idx="14" hasCustomPrompt="1"/>
          </p:nvPr>
        </p:nvSpPr>
        <p:spPr>
          <a:xfrm>
            <a:off x="1422400" y="5334000"/>
            <a:ext cx="4572000" cy="1066800"/>
          </a:xfrm>
        </p:spPr>
        <p:txBody>
          <a:bodyPr lIns="91440" rIns="9144"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19" name="Rectangle 7"/>
          <p:cNvSpPr>
            <a:spLocks noGrp="1"/>
          </p:cNvSpPr>
          <p:nvPr>
            <p:ph type="body" sz="quarter" idx="15" hasCustomPrompt="1"/>
          </p:nvPr>
        </p:nvSpPr>
        <p:spPr>
          <a:xfrm>
            <a:off x="6299200" y="5334000"/>
            <a:ext cx="4572000" cy="1066800"/>
          </a:xfrm>
        </p:spPr>
        <p:txBody>
          <a:bodyPr lIns="91440" rIns="9144"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6" name="Rectangle 5"/>
          <p:cNvSpPr>
            <a:spLocks noGrp="1"/>
          </p:cNvSpPr>
          <p:nvPr>
            <p:ph type="dt" sz="half" idx="16"/>
          </p:nvPr>
        </p:nvSpPr>
        <p:spPr/>
        <p:txBody>
          <a:bodyPr/>
          <a:lstStyle/>
          <a:p>
            <a:fld id="{F30C84A2-23CF-44F5-B813-5187ED5C7D1C}" type="datetimeFigureOut">
              <a:rPr kumimoji="0" lang="en-US" sz="1200" smtClean="0">
                <a:solidFill>
                  <a:schemeClr val="tx2"/>
                </a:solidFill>
              </a:rPr>
              <a:pPr/>
              <a:t>1/11/2024</a:t>
            </a:fld>
            <a:endParaRPr kumimoji="0" lang="en-US"/>
          </a:p>
        </p:txBody>
      </p:sp>
      <p:sp>
        <p:nvSpPr>
          <p:cNvPr id="7" name="Rectangle 6"/>
          <p:cNvSpPr>
            <a:spLocks noGrp="1"/>
          </p:cNvSpPr>
          <p:nvPr>
            <p:ph type="sldNum" sz="quarter" idx="17"/>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8" name="Rectangle 7"/>
          <p:cNvSpPr>
            <a:spLocks noGrp="1"/>
          </p:cNvSpPr>
          <p:nvPr>
            <p:ph type="ftr" sz="quarter" idx="18"/>
          </p:nvPr>
        </p:nvSpPr>
        <p:spPr/>
        <p:txBody>
          <a:bodyPr/>
          <a:lstStyle/>
          <a:p>
            <a:endParaRPr kumimoji="0"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Landscape with Captions">
    <p:spTree>
      <p:nvGrpSpPr>
        <p:cNvPr id="1" name=""/>
        <p:cNvGrpSpPr/>
        <p:nvPr/>
      </p:nvGrpSpPr>
      <p:grpSpPr>
        <a:xfrm>
          <a:off x="0" y="0"/>
          <a:ext cx="0" cy="0"/>
          <a:chOff x="0" y="0"/>
          <a:chExt cx="0" cy="0"/>
        </a:xfrm>
      </p:grpSpPr>
      <p:sp>
        <p:nvSpPr>
          <p:cNvPr id="23" name="Rectangle 7"/>
          <p:cNvSpPr>
            <a:spLocks noGrp="1" noChangeAspect="1"/>
          </p:cNvSpPr>
          <p:nvPr>
            <p:ph type="pic" sz="quarter" idx="13"/>
          </p:nvPr>
        </p:nvSpPr>
        <p:spPr>
          <a:xfrm>
            <a:off x="6197600" y="1676400"/>
            <a:ext cx="53848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25" name="Rectangle 7"/>
          <p:cNvSpPr>
            <a:spLocks noGrp="1" noChangeAspect="1"/>
          </p:cNvSpPr>
          <p:nvPr>
            <p:ph type="pic" sz="quarter" idx="14"/>
          </p:nvPr>
        </p:nvSpPr>
        <p:spPr>
          <a:xfrm>
            <a:off x="609600" y="1676400"/>
            <a:ext cx="53848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8" name="Rectangle 7"/>
          <p:cNvSpPr>
            <a:spLocks noGrp="1"/>
          </p:cNvSpPr>
          <p:nvPr>
            <p:ph type="body" sz="quarter" idx="16" hasCustomPrompt="1"/>
          </p:nvPr>
        </p:nvSpPr>
        <p:spPr>
          <a:xfrm>
            <a:off x="609600" y="4857750"/>
            <a:ext cx="5384800" cy="1238250"/>
          </a:xfrm>
        </p:spPr>
        <p:txBody>
          <a:bodyPr rIns="9144"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19" name="Rectangle 7"/>
          <p:cNvSpPr>
            <a:spLocks noGrp="1"/>
          </p:cNvSpPr>
          <p:nvPr>
            <p:ph type="body" sz="quarter" idx="17" hasCustomPrompt="1"/>
          </p:nvPr>
        </p:nvSpPr>
        <p:spPr>
          <a:xfrm>
            <a:off x="6197600" y="4857750"/>
            <a:ext cx="5384800" cy="1238250"/>
          </a:xfrm>
        </p:spPr>
        <p:txBody>
          <a:bodyPr rIns="9144"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6" name="Rectangle 5"/>
          <p:cNvSpPr>
            <a:spLocks noGrp="1"/>
          </p:cNvSpPr>
          <p:nvPr>
            <p:ph type="dt" sz="half" idx="18"/>
          </p:nvPr>
        </p:nvSpPr>
        <p:spPr/>
        <p:txBody>
          <a:bodyPr/>
          <a:lstStyle/>
          <a:p>
            <a:fld id="{F30C84A2-23CF-44F5-B813-5187ED5C7D1C}" type="datetimeFigureOut">
              <a:rPr kumimoji="0" lang="en-US" sz="1200" smtClean="0">
                <a:solidFill>
                  <a:schemeClr val="tx2"/>
                </a:solidFill>
              </a:rPr>
              <a:pPr/>
              <a:t>1/11/2024</a:t>
            </a:fld>
            <a:endParaRPr kumimoji="0" lang="en-US"/>
          </a:p>
        </p:txBody>
      </p:sp>
      <p:sp>
        <p:nvSpPr>
          <p:cNvPr id="7" name="Rectangle 6"/>
          <p:cNvSpPr>
            <a:spLocks noGrp="1"/>
          </p:cNvSpPr>
          <p:nvPr>
            <p:ph type="sldNum" sz="quarter" idx="19"/>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9" name="Rectangle 8"/>
          <p:cNvSpPr>
            <a:spLocks noGrp="1"/>
          </p:cNvSpPr>
          <p:nvPr>
            <p:ph type="ftr" sz="quarter" idx="20"/>
          </p:nvPr>
        </p:nvSpPr>
        <p:spPr/>
        <p:txBody>
          <a:bodyPr/>
          <a:lstStyle/>
          <a:p>
            <a:endParaRPr kumimoji="0"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Up Mixed with Caption">
    <p:spTree>
      <p:nvGrpSpPr>
        <p:cNvPr id="1" name=""/>
        <p:cNvGrpSpPr/>
        <p:nvPr/>
      </p:nvGrpSpPr>
      <p:grpSpPr>
        <a:xfrm>
          <a:off x="0" y="0"/>
          <a:ext cx="0" cy="0"/>
          <a:chOff x="0" y="0"/>
          <a:chExt cx="0" cy="0"/>
        </a:xfrm>
      </p:grpSpPr>
      <p:sp>
        <p:nvSpPr>
          <p:cNvPr id="6" name="Rectangle 7"/>
          <p:cNvSpPr>
            <a:spLocks noGrp="1" noChangeAspect="1"/>
          </p:cNvSpPr>
          <p:nvPr>
            <p:ph type="pic" sz="quarter" idx="11"/>
          </p:nvPr>
        </p:nvSpPr>
        <p:spPr>
          <a:xfrm>
            <a:off x="6855968" y="381000"/>
            <a:ext cx="5031232" cy="283006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22" name="Rectangle 7"/>
          <p:cNvSpPr>
            <a:spLocks noGrp="1" noChangeAspect="1"/>
          </p:cNvSpPr>
          <p:nvPr>
            <p:ph type="pic" sz="quarter" idx="12"/>
          </p:nvPr>
        </p:nvSpPr>
        <p:spPr>
          <a:xfrm>
            <a:off x="605536" y="381000"/>
            <a:ext cx="5949696" cy="5949696"/>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11" name="Rectangle 7"/>
          <p:cNvSpPr>
            <a:spLocks noGrp="1"/>
          </p:cNvSpPr>
          <p:nvPr>
            <p:ph type="body" sz="quarter" idx="13" hasCustomPrompt="1"/>
          </p:nvPr>
        </p:nvSpPr>
        <p:spPr>
          <a:xfrm>
            <a:off x="6855969" y="3352800"/>
            <a:ext cx="5031233" cy="2971800"/>
          </a:xfrm>
        </p:spPr>
        <p:txBody>
          <a:bodyPr anchor="t"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kumimoji="0" lang="en-US" dirty="0"/>
              <a:t>Click to add caption</a:t>
            </a:r>
          </a:p>
        </p:txBody>
      </p:sp>
      <p:sp>
        <p:nvSpPr>
          <p:cNvPr id="5" name="Rectangle 4"/>
          <p:cNvSpPr>
            <a:spLocks noGrp="1"/>
          </p:cNvSpPr>
          <p:nvPr>
            <p:ph type="dt" sz="half" idx="14"/>
          </p:nvPr>
        </p:nvSpPr>
        <p:spPr/>
        <p:txBody>
          <a:bodyPr/>
          <a:lstStyle/>
          <a:p>
            <a:fld id="{F30C84A2-23CF-44F5-B813-5187ED5C7D1C}" type="datetimeFigureOut">
              <a:rPr kumimoji="0" lang="en-US" sz="1200" smtClean="0">
                <a:solidFill>
                  <a:schemeClr val="tx2"/>
                </a:solidFill>
              </a:rPr>
              <a:pPr/>
              <a:t>1/11/2024</a:t>
            </a:fld>
            <a:endParaRPr kumimoji="0" lang="en-US"/>
          </a:p>
        </p:txBody>
      </p:sp>
      <p:sp>
        <p:nvSpPr>
          <p:cNvPr id="7" name="Rectangle 6"/>
          <p:cNvSpPr>
            <a:spLocks noGrp="1"/>
          </p:cNvSpPr>
          <p:nvPr>
            <p:ph type="sldNum" sz="quarter" idx="15"/>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8" name="Rectangle 7"/>
          <p:cNvSpPr>
            <a:spLocks noGrp="1"/>
          </p:cNvSpPr>
          <p:nvPr>
            <p:ph type="ftr" sz="quarter" idx="16"/>
          </p:nvPr>
        </p:nvSpPr>
        <p:spPr/>
        <p:txBody>
          <a:bodyPr/>
          <a:lstStyle/>
          <a:p>
            <a:endParaRPr kumimoji="0"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Portrait with Captions">
    <p:spTree>
      <p:nvGrpSpPr>
        <p:cNvPr id="1" name=""/>
        <p:cNvGrpSpPr/>
        <p:nvPr/>
      </p:nvGrpSpPr>
      <p:grpSpPr>
        <a:xfrm>
          <a:off x="0" y="0"/>
          <a:ext cx="0" cy="0"/>
          <a:chOff x="0" y="0"/>
          <a:chExt cx="0" cy="0"/>
        </a:xfrm>
      </p:grpSpPr>
      <p:sp>
        <p:nvSpPr>
          <p:cNvPr id="2" name="Rectangle 8"/>
          <p:cNvSpPr>
            <a:spLocks noGrp="1" noChangeAspect="1"/>
          </p:cNvSpPr>
          <p:nvPr>
            <p:ph type="pic" sz="quarter" idx="10"/>
          </p:nvPr>
        </p:nvSpPr>
        <p:spPr>
          <a:xfrm>
            <a:off x="304800" y="1066800"/>
            <a:ext cx="36576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342900" marR="0" indent="-342900" algn="ctr" rtl="0" eaLnBrk="1" latinLnBrk="1"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a:t>Click icon to add picture</a:t>
            </a:r>
            <a:endParaRPr/>
          </a:p>
        </p:txBody>
      </p:sp>
      <p:sp>
        <p:nvSpPr>
          <p:cNvPr id="4" name="Rectangle 8"/>
          <p:cNvSpPr>
            <a:spLocks noGrp="1" noChangeAspect="1"/>
          </p:cNvSpPr>
          <p:nvPr>
            <p:ph type="pic" sz="quarter" idx="11"/>
          </p:nvPr>
        </p:nvSpPr>
        <p:spPr>
          <a:xfrm>
            <a:off x="4267200" y="1066800"/>
            <a:ext cx="36576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342900" marR="0" indent="-342900" algn="ctr" rtl="0" eaLnBrk="1" latinLnBrk="1"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a:t>Click icon to add picture</a:t>
            </a:r>
            <a:endParaRPr/>
          </a:p>
        </p:txBody>
      </p:sp>
      <p:sp>
        <p:nvSpPr>
          <p:cNvPr id="31" name="Rectangle 8"/>
          <p:cNvSpPr>
            <a:spLocks noGrp="1" noChangeAspect="1"/>
          </p:cNvSpPr>
          <p:nvPr>
            <p:ph type="pic" sz="quarter" idx="12"/>
          </p:nvPr>
        </p:nvSpPr>
        <p:spPr>
          <a:xfrm>
            <a:off x="8229600" y="1066800"/>
            <a:ext cx="36576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342900" marR="0" indent="-342900" algn="ctr" rtl="0" eaLnBrk="1" latinLnBrk="1"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a:t>Click icon to add picture</a:t>
            </a:r>
            <a:endParaRPr/>
          </a:p>
        </p:txBody>
      </p:sp>
      <p:sp>
        <p:nvSpPr>
          <p:cNvPr id="7" name="Rectangle 6"/>
          <p:cNvSpPr>
            <a:spLocks noGrp="1"/>
          </p:cNvSpPr>
          <p:nvPr>
            <p:ph type="body" sz="quarter" idx="13" hasCustomPrompt="1"/>
          </p:nvPr>
        </p:nvSpPr>
        <p:spPr>
          <a:xfrm>
            <a:off x="304800" y="4876800"/>
            <a:ext cx="3657600" cy="1447800"/>
          </a:xfrm>
        </p:spPr>
        <p:txBody>
          <a:bodyPr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6" name="Rectangle 6"/>
          <p:cNvSpPr>
            <a:spLocks noGrp="1"/>
          </p:cNvSpPr>
          <p:nvPr>
            <p:ph type="body" sz="quarter" idx="14" hasCustomPrompt="1"/>
          </p:nvPr>
        </p:nvSpPr>
        <p:spPr>
          <a:xfrm>
            <a:off x="4267200" y="4876800"/>
            <a:ext cx="3657600" cy="1447800"/>
          </a:xfrm>
        </p:spPr>
        <p:txBody>
          <a:bodyPr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14" name="Rectangle 6"/>
          <p:cNvSpPr>
            <a:spLocks noGrp="1"/>
          </p:cNvSpPr>
          <p:nvPr>
            <p:ph type="body" sz="quarter" idx="15" hasCustomPrompt="1"/>
          </p:nvPr>
        </p:nvSpPr>
        <p:spPr>
          <a:xfrm>
            <a:off x="8229600" y="4876800"/>
            <a:ext cx="3657600" cy="1447800"/>
          </a:xfrm>
        </p:spPr>
        <p:txBody>
          <a:bodyPr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8" name="Rectangle 7"/>
          <p:cNvSpPr>
            <a:spLocks noGrp="1"/>
          </p:cNvSpPr>
          <p:nvPr>
            <p:ph type="dt" sz="half" idx="16"/>
          </p:nvPr>
        </p:nvSpPr>
        <p:spPr/>
        <p:txBody>
          <a:bodyPr/>
          <a:lstStyle/>
          <a:p>
            <a:fld id="{F30C84A2-23CF-44F5-B813-5187ED5C7D1C}" type="datetimeFigureOut">
              <a:rPr kumimoji="0" lang="en-US" sz="1200" smtClean="0">
                <a:solidFill>
                  <a:schemeClr val="tx2"/>
                </a:solidFill>
              </a:rPr>
              <a:pPr/>
              <a:t>1/11/2024</a:t>
            </a:fld>
            <a:endParaRPr kumimoji="0" lang="en-US"/>
          </a:p>
        </p:txBody>
      </p:sp>
      <p:sp>
        <p:nvSpPr>
          <p:cNvPr id="9" name="Rectangle 8"/>
          <p:cNvSpPr>
            <a:spLocks noGrp="1"/>
          </p:cNvSpPr>
          <p:nvPr>
            <p:ph type="sldNum" sz="quarter" idx="17"/>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10" name="Rectangle 9"/>
          <p:cNvSpPr>
            <a:spLocks noGrp="1"/>
          </p:cNvSpPr>
          <p:nvPr>
            <p:ph type="ftr" sz="quarter" idx="18"/>
          </p:nvPr>
        </p:nvSpPr>
        <p:spPr/>
        <p:txBody>
          <a:bodyPr/>
          <a:lstStyle/>
          <a:p>
            <a:endParaRPr kumimoji="0"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theme" Target="../theme/theme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6" name="Rectangle 6"/>
          <p:cNvSpPr>
            <a:spLocks noGrp="1"/>
          </p:cNvSpPr>
          <p:nvPr>
            <p:ph type="title"/>
          </p:nvPr>
        </p:nvSpPr>
        <p:spPr>
          <a:xfrm>
            <a:off x="609600" y="274638"/>
            <a:ext cx="10972800" cy="1249362"/>
          </a:xfrm>
          <a:prstGeom prst="rect">
            <a:avLst/>
          </a:prstGeom>
        </p:spPr>
        <p:txBody>
          <a:bodyPr anchor="ctr">
            <a:normAutofit/>
          </a:bodyPr>
          <a:lstStyle/>
          <a:p>
            <a:pPr eaLnBrk="1" latinLnBrk="1" hangingPunct="1"/>
            <a:r>
              <a:rPr kumimoji="0" lang="en-US"/>
              <a:t>Click to edit Master title style</a:t>
            </a:r>
          </a:p>
        </p:txBody>
      </p:sp>
      <p:sp>
        <p:nvSpPr>
          <p:cNvPr id="13" name="Rectangle 5"/>
          <p:cNvSpPr>
            <a:spLocks noGrp="1"/>
          </p:cNvSpPr>
          <p:nvPr>
            <p:ph type="body" idx="1"/>
          </p:nvPr>
        </p:nvSpPr>
        <p:spPr>
          <a:xfrm>
            <a:off x="609600" y="1600201"/>
            <a:ext cx="10972800" cy="4525963"/>
          </a:xfrm>
          <a:prstGeom prst="rect">
            <a:avLst/>
          </a:prstGeom>
        </p:spPr>
        <p:txBody>
          <a:bodyPr>
            <a:normAutofit/>
          </a:bodyPr>
          <a:lstStyle/>
          <a:p>
            <a:pPr lvl="0" eaLnBrk="1" latinLnBrk="1" hangingPunct="1"/>
            <a:r>
              <a:rPr kumimoji="0" lang="en-US"/>
              <a:t>Click to edit Master text styles</a:t>
            </a:r>
          </a:p>
          <a:p>
            <a:pPr lvl="1" eaLnBrk="1" latinLnBrk="1" hangingPunct="1"/>
            <a:r>
              <a:rPr kumimoji="0" lang="en-US"/>
              <a:t>Second level</a:t>
            </a:r>
          </a:p>
          <a:p>
            <a:pPr lvl="2" eaLnBrk="1" latinLnBrk="1" hangingPunct="1"/>
            <a:r>
              <a:rPr kumimoji="0" lang="en-US"/>
              <a:t>Third level</a:t>
            </a:r>
          </a:p>
          <a:p>
            <a:pPr lvl="3" eaLnBrk="1" latinLnBrk="1" hangingPunct="1"/>
            <a:r>
              <a:rPr kumimoji="0" lang="en-US"/>
              <a:t>Fourth level</a:t>
            </a:r>
          </a:p>
          <a:p>
            <a:pPr lvl="4" eaLnBrk="1" latinLnBrk="1" hangingPunct="1"/>
            <a:r>
              <a:rPr kumimoji="0" lang="en-US"/>
              <a:t>Fifth level</a:t>
            </a:r>
          </a:p>
        </p:txBody>
      </p:sp>
      <p:sp>
        <p:nvSpPr>
          <p:cNvPr id="29" name="Rectangle 3"/>
          <p:cNvSpPr>
            <a:spLocks noGrp="1"/>
          </p:cNvSpPr>
          <p:nvPr>
            <p:ph type="dt" sz="half" idx="2"/>
          </p:nvPr>
        </p:nvSpPr>
        <p:spPr>
          <a:xfrm>
            <a:off x="88900" y="6559361"/>
            <a:ext cx="3251200" cy="244475"/>
          </a:xfrm>
          <a:prstGeom prst="rect">
            <a:avLst/>
          </a:prstGeom>
        </p:spPr>
        <p:txBody>
          <a:bodyPr anchor="b"/>
          <a:lstStyle>
            <a:lvl1pPr eaLnBrk="1" latinLnBrk="0" hangingPunct="1">
              <a:defRPr kumimoji="0" sz="1200">
                <a:solidFill>
                  <a:schemeClr val="tx2"/>
                </a:solidFill>
              </a:defRPr>
            </a:lvl1pPr>
            <a:extLst/>
          </a:lstStyle>
          <a:p>
            <a:fld id="{F30C84A2-23CF-44F5-B813-5187ED5C7D1C}" type="datetimeFigureOut">
              <a:rPr kumimoji="0" lang="en-US" sz="1200" smtClean="0">
                <a:solidFill>
                  <a:schemeClr val="tx2"/>
                </a:solidFill>
              </a:rPr>
              <a:pPr/>
              <a:t>1/11/2024</a:t>
            </a:fld>
            <a:endParaRPr kumimoji="0" lang="en-US" sz="1200" dirty="0">
              <a:solidFill>
                <a:schemeClr val="tx2"/>
              </a:solidFill>
            </a:endParaRPr>
          </a:p>
        </p:txBody>
      </p:sp>
      <p:sp>
        <p:nvSpPr>
          <p:cNvPr id="20" name="Rectangle 25"/>
          <p:cNvSpPr>
            <a:spLocks noGrp="1"/>
          </p:cNvSpPr>
          <p:nvPr>
            <p:ph type="ftr" sz="quarter" idx="3"/>
          </p:nvPr>
        </p:nvSpPr>
        <p:spPr>
          <a:xfrm>
            <a:off x="3994204" y="6558153"/>
            <a:ext cx="6197600" cy="246888"/>
          </a:xfrm>
          <a:prstGeom prst="rect">
            <a:avLst/>
          </a:prstGeom>
        </p:spPr>
        <p:txBody>
          <a:bodyPr anchor="b"/>
          <a:lstStyle>
            <a:lvl1pPr algn="ctr" eaLnBrk="1" latinLnBrk="0" hangingPunct="1">
              <a:defRPr kumimoji="0" sz="1200">
                <a:solidFill>
                  <a:schemeClr val="tx2"/>
                </a:solidFill>
              </a:defRPr>
            </a:lvl1pPr>
            <a:extLst/>
          </a:lstStyle>
          <a:p>
            <a:pPr algn="ctr"/>
            <a:endParaRPr kumimoji="0" lang="en-US" sz="1200" dirty="0">
              <a:solidFill>
                <a:schemeClr val="tx2"/>
              </a:solidFill>
            </a:endParaRPr>
          </a:p>
        </p:txBody>
      </p:sp>
      <p:sp>
        <p:nvSpPr>
          <p:cNvPr id="23" name="Rectangle 16"/>
          <p:cNvSpPr>
            <a:spLocks noGrp="1"/>
          </p:cNvSpPr>
          <p:nvPr>
            <p:ph type="sldNum" sz="quarter" idx="4"/>
          </p:nvPr>
        </p:nvSpPr>
        <p:spPr>
          <a:xfrm>
            <a:off x="10896600" y="6559361"/>
            <a:ext cx="1219200" cy="244475"/>
          </a:xfrm>
          <a:prstGeom prst="rect">
            <a:avLst/>
          </a:prstGeom>
        </p:spPr>
        <p:txBody>
          <a:bodyPr/>
          <a:lstStyle>
            <a:lvl1pPr algn="r" eaLnBrk="1" latinLnBrk="0" hangingPunct="1">
              <a:defRPr kumimoji="0" sz="1200">
                <a:solidFill>
                  <a:schemeClr val="tx2"/>
                </a:solidFill>
              </a:defRPr>
            </a:lvl1pPr>
            <a:extLst/>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p:fade/>
  </p:transition>
  <p:txStyles>
    <p:titleStyle>
      <a:lvl1pPr algn="l" rtl="0" eaLnBrk="1" latinLnBrk="0" hangingPunct="1">
        <a:spcBef>
          <a:spcPct val="0"/>
        </a:spcBef>
        <a:buNone/>
        <a:defRPr kumimoji="0" sz="3200" cap="all" baseline="0">
          <a:solidFill>
            <a:schemeClr val="tx2"/>
          </a:solidFill>
          <a:effectLst>
            <a:outerShdw blurRad="51000" dist="37000" dir="5400000" algn="tl" rotWithShape="0">
              <a:srgbClr val="000000">
                <a:alpha val="25000"/>
              </a:srgb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extLst/>
    </p:titleStyle>
    <p:bodyStyle>
      <a:lvl1pPr marL="342900" indent="-342900" algn="l" rtl="0" eaLnBrk="1" latinLnBrk="0" hangingPunct="1">
        <a:spcBef>
          <a:spcPct val="20000"/>
        </a:spcBef>
        <a:buChar char="•"/>
        <a:defRPr kumimoji="0" sz="2400">
          <a:solidFill>
            <a:schemeClr val="tx1"/>
          </a:solidFill>
          <a:latin typeface="+mn-lt"/>
          <a:ea typeface="+mn-ea"/>
          <a:cs typeface="+mn-cs"/>
        </a:defRPr>
      </a:lvl1pPr>
      <a:lvl2pPr marL="742950" indent="-285750" algn="l" rtl="0" eaLnBrk="1" latinLnBrk="0" hangingPunct="1">
        <a:spcBef>
          <a:spcPct val="20000"/>
        </a:spcBef>
        <a:buChar char="–"/>
        <a:defRPr kumimoji="0" sz="2400">
          <a:solidFill>
            <a:schemeClr val="tx1"/>
          </a:solidFill>
          <a:latin typeface="+mn-lt"/>
          <a:ea typeface="+mn-ea"/>
          <a:cs typeface="+mn-cs"/>
        </a:defRPr>
      </a:lvl2pPr>
      <a:lvl3pPr marL="1143000" indent="-228600" algn="l" rtl="0" eaLnBrk="1" latinLnBrk="0" hangingPunct="1">
        <a:spcBef>
          <a:spcPct val="20000"/>
        </a:spcBef>
        <a:buChar char="•"/>
        <a:defRPr kumimoji="0" sz="2000">
          <a:solidFill>
            <a:schemeClr val="tx1"/>
          </a:solidFill>
          <a:latin typeface="+mn-lt"/>
          <a:ea typeface="+mn-ea"/>
          <a:cs typeface="+mn-cs"/>
        </a:defRPr>
      </a:lvl3pPr>
      <a:lvl4pPr marL="1600200" indent="-228600" algn="l" rtl="0" eaLnBrk="1" latinLnBrk="0" hangingPunct="1">
        <a:spcBef>
          <a:spcPct val="20000"/>
        </a:spcBef>
        <a:buChar char="–"/>
        <a:defRPr kumimoji="0" sz="1800">
          <a:solidFill>
            <a:schemeClr val="tx1"/>
          </a:solidFill>
          <a:latin typeface="+mn-lt"/>
          <a:ea typeface="+mn-ea"/>
          <a:cs typeface="+mn-cs"/>
        </a:defRPr>
      </a:lvl4pPr>
      <a:lvl5pPr marL="2057400" indent="-228600" algn="l" rtl="0" eaLnBrk="1" latinLnBrk="0" hangingPunct="1">
        <a:spcBef>
          <a:spcPct val="20000"/>
        </a:spcBef>
        <a:buChar char="»"/>
        <a:defRPr kumimoji="0" sz="1600">
          <a:solidFill>
            <a:schemeClr val="tx1"/>
          </a:solidFill>
          <a:latin typeface="+mn-lt"/>
          <a:ea typeface="+mn-ea"/>
          <a:cs typeface="+mn-cs"/>
        </a:defRPr>
      </a:lvl5pPr>
      <a:lvl6pPr marL="2514600" indent="-228600" algn="l" rtl="0" eaLnBrk="1" latinLnBrk="0" hangingPunct="1">
        <a:spcBef>
          <a:spcPct val="20000"/>
        </a:spcBef>
        <a:buChar char="•"/>
        <a:defRPr kumimoji="0" sz="2000">
          <a:solidFill>
            <a:schemeClr val="tx1"/>
          </a:solidFill>
          <a:latin typeface="+mn-lt"/>
          <a:ea typeface="+mn-ea"/>
          <a:cs typeface="+mn-cs"/>
        </a:defRPr>
      </a:lvl6pPr>
      <a:lvl7pPr marL="2971800" indent="-228600" algn="l" rtl="0" eaLnBrk="1" latinLnBrk="0" hangingPunct="1">
        <a:spcBef>
          <a:spcPct val="20000"/>
        </a:spcBef>
        <a:buChar char="•"/>
        <a:defRPr kumimoji="0" sz="2000">
          <a:solidFill>
            <a:schemeClr val="tx1"/>
          </a:solidFill>
          <a:latin typeface="+mn-lt"/>
          <a:ea typeface="+mn-ea"/>
          <a:cs typeface="+mn-cs"/>
        </a:defRPr>
      </a:lvl7pPr>
      <a:lvl8pPr marL="3429000" indent="-228600" algn="l" rtl="0" eaLnBrk="1" latinLnBrk="0" hangingPunct="1">
        <a:spcBef>
          <a:spcPct val="20000"/>
        </a:spcBef>
        <a:buChar char="•"/>
        <a:defRPr kumimoji="0" sz="2000">
          <a:solidFill>
            <a:schemeClr val="tx1"/>
          </a:solidFill>
          <a:latin typeface="+mn-lt"/>
          <a:ea typeface="+mn-ea"/>
          <a:cs typeface="+mn-cs"/>
        </a:defRPr>
      </a:lvl8pPr>
      <a:lvl9pPr marL="3886200" indent="-228600" algn="l" rtl="0" eaLnBrk="1" latinLnBrk="0" hangingPunct="1">
        <a:spcBef>
          <a:spcPct val="20000"/>
        </a:spcBef>
        <a:buChar char="•"/>
        <a:defRPr kumimoji="0" sz="2000">
          <a:solidFill>
            <a:schemeClr val="tx1"/>
          </a:solidFill>
          <a:latin typeface="+mn-lt"/>
          <a:ea typeface="+mn-ea"/>
          <a:cs typeface="+mn-cs"/>
        </a:defRPr>
      </a:lvl9pPr>
      <a:extLst/>
    </p:bodyStyle>
    <p:otherStyle>
      <a:lvl1pPr marL="0" algn="l" rtl="0" eaLnBrk="1" latinLnBrk="0" hangingPunct="1">
        <a:defRPr kumimoji="0">
          <a:solidFill>
            <a:schemeClr val="tx1"/>
          </a:solidFill>
          <a:latin typeface="+mn-lt"/>
          <a:ea typeface="+mn-ea"/>
          <a:cs typeface="+mn-cs"/>
        </a:defRPr>
      </a:lvl1pPr>
      <a:lvl2pPr marL="457200" algn="l" rtl="0" eaLnBrk="1" latinLnBrk="0" hangingPunct="1">
        <a:defRPr kumimoji="0">
          <a:solidFill>
            <a:schemeClr val="tx1"/>
          </a:solidFill>
          <a:latin typeface="+mn-lt"/>
          <a:ea typeface="+mn-ea"/>
          <a:cs typeface="+mn-cs"/>
        </a:defRPr>
      </a:lvl2pPr>
      <a:lvl3pPr marL="914400" algn="l" rtl="0" eaLnBrk="1" latinLnBrk="0" hangingPunct="1">
        <a:defRPr kumimoji="0">
          <a:solidFill>
            <a:schemeClr val="tx1"/>
          </a:solidFill>
          <a:latin typeface="+mn-lt"/>
          <a:ea typeface="+mn-ea"/>
          <a:cs typeface="+mn-cs"/>
        </a:defRPr>
      </a:lvl3pPr>
      <a:lvl4pPr marL="1371600" algn="l" rtl="0" eaLnBrk="1" latinLnBrk="0" hangingPunct="1">
        <a:defRPr kumimoji="0">
          <a:solidFill>
            <a:schemeClr val="tx1"/>
          </a:solidFill>
          <a:latin typeface="+mn-lt"/>
          <a:ea typeface="+mn-ea"/>
          <a:cs typeface="+mn-cs"/>
        </a:defRPr>
      </a:lvl4pPr>
      <a:lvl5pPr marL="1828800" algn="l" rtl="0" eaLnBrk="1" latinLnBrk="0" hangingPunct="1">
        <a:defRPr kumimoji="0">
          <a:solidFill>
            <a:schemeClr val="tx1"/>
          </a:solidFill>
          <a:latin typeface="+mn-lt"/>
          <a:ea typeface="+mn-ea"/>
          <a:cs typeface="+mn-cs"/>
        </a:defRPr>
      </a:lvl5pPr>
      <a:lvl6pPr marL="2286000" algn="l" rtl="0" eaLnBrk="1" latinLnBrk="0" hangingPunct="1">
        <a:defRPr kumimoji="0">
          <a:solidFill>
            <a:schemeClr val="tx1"/>
          </a:solidFill>
          <a:latin typeface="+mn-lt"/>
          <a:ea typeface="+mn-ea"/>
          <a:cs typeface="+mn-cs"/>
        </a:defRPr>
      </a:lvl6pPr>
      <a:lvl7pPr marL="2743200" algn="l" rtl="0" eaLnBrk="1" latinLnBrk="0" hangingPunct="1">
        <a:defRPr kumimoji="0">
          <a:solidFill>
            <a:schemeClr val="tx1"/>
          </a:solidFill>
          <a:latin typeface="+mn-lt"/>
          <a:ea typeface="+mn-ea"/>
          <a:cs typeface="+mn-cs"/>
        </a:defRPr>
      </a:lvl7pPr>
      <a:lvl8pPr marL="3200400" algn="l" rtl="0" eaLnBrk="1" latinLnBrk="0" hangingPunct="1">
        <a:defRPr kumimoji="0">
          <a:solidFill>
            <a:schemeClr val="tx1"/>
          </a:solidFill>
          <a:latin typeface="+mn-lt"/>
          <a:ea typeface="+mn-ea"/>
          <a:cs typeface="+mn-cs"/>
        </a:defRPr>
      </a:lvl8pPr>
      <a:lvl9pPr marL="3657600" algn="l" rtl="0" eaLnBrk="1" latinLnBrk="0" hangingPunct="1">
        <a:defRPr kumimoji="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0C84A2-23CF-44F5-B813-5187ED5C7D1C}" type="datetimeFigureOut">
              <a:rPr kumimoji="0" lang="en-US" sz="1200" smtClean="0">
                <a:solidFill>
                  <a:schemeClr val="tx2"/>
                </a:solidFill>
              </a:rPr>
              <a:pPr/>
              <a:t>1/11/2024</a:t>
            </a:fld>
            <a:endParaRPr kumimoji="0" lang="en-US" sz="1200" dirty="0">
              <a:solidFill>
                <a:schemeClr val="tx2"/>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ctr"/>
            <a:endParaRPr kumimoji="0" lang="en-US" sz="1200" dirty="0">
              <a:solidFill>
                <a:schemeClr val="tx2"/>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62047275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35.xml"/><Relationship Id="rId5" Type="http://schemas.openxmlformats.org/officeDocument/2006/relationships/image" Target="../media/image4.pn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6.xml"/><Relationship Id="rId5" Type="http://schemas.openxmlformats.org/officeDocument/2006/relationships/image" Target="../media/image3.emf"/><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3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6.xml"/><Relationship Id="rId5" Type="http://schemas.openxmlformats.org/officeDocument/2006/relationships/image" Target="../media/image3.emf"/><Relationship Id="rId4" Type="http://schemas.openxmlformats.org/officeDocument/2006/relationships/image" Target="../media/image12.gif"/></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36.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3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6.xml"/><Relationship Id="rId5" Type="http://schemas.openxmlformats.org/officeDocument/2006/relationships/image" Target="../media/image3.emf"/><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75BB3B-1A7C-47DF-6505-CC7DD85342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8442" y="0"/>
            <a:ext cx="10323558" cy="6878437"/>
          </a:xfrm>
          <a:prstGeom prst="rect">
            <a:avLst/>
          </a:prstGeom>
          <a:solidFill>
            <a:srgbClr val="277C4A"/>
          </a:solidFill>
        </p:spPr>
      </p:pic>
      <p:sp>
        <p:nvSpPr>
          <p:cNvPr id="3" name="Rectangle 2">
            <a:extLst>
              <a:ext uri="{FF2B5EF4-FFF2-40B4-BE49-F238E27FC236}">
                <a16:creationId xmlns:a16="http://schemas.microsoft.com/office/drawing/2014/main" id="{E0D8891D-57FE-9C87-BE97-A9DA72606A39}"/>
              </a:ext>
            </a:extLst>
          </p:cNvPr>
          <p:cNvSpPr/>
          <p:nvPr/>
        </p:nvSpPr>
        <p:spPr>
          <a:xfrm>
            <a:off x="0" y="0"/>
            <a:ext cx="2716306" cy="6858000"/>
          </a:xfrm>
          <a:prstGeom prst="rect">
            <a:avLst/>
          </a:prstGeom>
          <a:solidFill>
            <a:srgbClr val="277C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33EF690-A5E0-48FE-BF51-DD5FE33C97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142" y="4725655"/>
            <a:ext cx="6249145" cy="1428376"/>
          </a:xfrm>
          <a:prstGeom prst="rect">
            <a:avLst/>
          </a:prstGeom>
        </p:spPr>
      </p:pic>
    </p:spTree>
    <p:extLst>
      <p:ext uri="{BB962C8B-B14F-4D97-AF65-F5344CB8AC3E}">
        <p14:creationId xmlns:p14="http://schemas.microsoft.com/office/powerpoint/2010/main" val="3859293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762000" y="1103287"/>
            <a:ext cx="6535208" cy="4684689"/>
          </a:xfrm>
        </p:spPr>
        <p:txBody>
          <a:bodyPr>
            <a:noAutofit/>
          </a:bodyPr>
          <a:lstStyle/>
          <a:p>
            <a:pPr marL="342900" indent="-342900">
              <a:buFont typeface="Arial" panose="020B0604020202020204" pitchFamily="34" charset="0"/>
              <a:buChar char="•"/>
            </a:pPr>
            <a:r>
              <a:rPr lang="en-US" sz="2400" dirty="0">
                <a:latin typeface="Montserrat Medium" pitchFamily="2" charset="77"/>
              </a:rPr>
              <a:t>What information was most important? Why?</a:t>
            </a:r>
          </a:p>
          <a:p>
            <a:pPr marL="342900" indent="-342900">
              <a:buFont typeface="Arial" panose="020B0604020202020204" pitchFamily="34" charset="0"/>
              <a:buChar char="•"/>
            </a:pPr>
            <a:r>
              <a:rPr lang="en-US" sz="2400" dirty="0">
                <a:latin typeface="Montserrat Medium" pitchFamily="2" charset="77"/>
              </a:rPr>
              <a:t>What was the most surprising thing learned?</a:t>
            </a:r>
          </a:p>
          <a:p>
            <a:pPr marL="342900" indent="-342900">
              <a:buFont typeface="Arial" panose="020B0604020202020204" pitchFamily="34" charset="0"/>
              <a:buChar char="•"/>
            </a:pPr>
            <a:r>
              <a:rPr lang="en-US" sz="2400" dirty="0">
                <a:latin typeface="Montserrat Medium" pitchFamily="2" charset="77"/>
              </a:rPr>
              <a:t>Is there anything else you’d like to know about the topics covered?</a:t>
            </a:r>
          </a:p>
          <a:p>
            <a:pPr marL="342900" indent="-342900">
              <a:buFont typeface="Arial" panose="020B0604020202020204" pitchFamily="34" charset="0"/>
              <a:buChar char="•"/>
            </a:pPr>
            <a:r>
              <a:rPr lang="en-US" sz="2400" dirty="0">
                <a:latin typeface="Montserrat Medium" pitchFamily="2" charset="77"/>
              </a:rPr>
              <a:t>Are there other topics you want to learn about? </a:t>
            </a:r>
          </a:p>
          <a:p>
            <a:pPr marL="342900" indent="-342900">
              <a:buFont typeface="Arial" panose="020B0604020202020204" pitchFamily="34" charset="0"/>
              <a:buChar char="•"/>
            </a:pPr>
            <a:r>
              <a:rPr lang="en-US" sz="2400" dirty="0">
                <a:latin typeface="Montserrat Medium" pitchFamily="2" charset="77"/>
              </a:rPr>
              <a:t>Are there next steps you’d like to take individually or as a group to share information with other parents or support our school?</a:t>
            </a:r>
          </a:p>
          <a:p>
            <a:pPr marL="342900" indent="-342900">
              <a:buFont typeface="Arial" panose="020B0604020202020204" pitchFamily="34" charset="0"/>
              <a:buChar char="•"/>
            </a:pPr>
            <a:endParaRPr lang="en-US" sz="2400" dirty="0">
              <a:latin typeface="Montserrat Medium" pitchFamily="2" charset="77"/>
            </a:endParaRPr>
          </a:p>
        </p:txBody>
      </p:sp>
      <p:sp>
        <p:nvSpPr>
          <p:cNvPr id="2" name="Title 1">
            <a:extLst>
              <a:ext uri="{FF2B5EF4-FFF2-40B4-BE49-F238E27FC236}">
                <a16:creationId xmlns:a16="http://schemas.microsoft.com/office/drawing/2014/main" id="{7B70CAFD-62A7-606A-6CC2-BEFE446795AA}"/>
              </a:ext>
            </a:extLst>
          </p:cNvPr>
          <p:cNvSpPr txBox="1">
            <a:spLocks/>
          </p:cNvSpPr>
          <p:nvPr/>
        </p:nvSpPr>
        <p:spPr>
          <a:xfrm>
            <a:off x="703793" y="167482"/>
            <a:ext cx="6535208" cy="670718"/>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277C4A"/>
                </a:solidFill>
                <a:latin typeface="Montserrat" pitchFamily="2" charset="77"/>
              </a:rPr>
              <a:t>Now What</a:t>
            </a:r>
          </a:p>
        </p:txBody>
      </p:sp>
      <p:sp>
        <p:nvSpPr>
          <p:cNvPr id="3" name="Rectangle 2">
            <a:extLst>
              <a:ext uri="{FF2B5EF4-FFF2-40B4-BE49-F238E27FC236}">
                <a16:creationId xmlns:a16="http://schemas.microsoft.com/office/drawing/2014/main" id="{6028AD79-3EDB-2B7E-0945-C90448F0B322}"/>
              </a:ext>
            </a:extLst>
          </p:cNvPr>
          <p:cNvSpPr/>
          <p:nvPr/>
        </p:nvSpPr>
        <p:spPr>
          <a:xfrm rot="16200000">
            <a:off x="5091621" y="1417011"/>
            <a:ext cx="9417015" cy="3572979"/>
          </a:xfrm>
          <a:prstGeom prst="rect">
            <a:avLst/>
          </a:prstGeom>
          <a:solidFill>
            <a:srgbClr val="277C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A75890"/>
              </a:solidFill>
            </a:endParaRPr>
          </a:p>
        </p:txBody>
      </p:sp>
      <p:pic>
        <p:nvPicPr>
          <p:cNvPr id="4" name="Picture 3">
            <a:extLst>
              <a:ext uri="{FF2B5EF4-FFF2-40B4-BE49-F238E27FC236}">
                <a16:creationId xmlns:a16="http://schemas.microsoft.com/office/drawing/2014/main" id="{C8855DBB-0DE4-26F5-A303-628057B79B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4420" y="5787977"/>
            <a:ext cx="2558321" cy="584760"/>
          </a:xfrm>
          <a:prstGeom prst="rect">
            <a:avLst/>
          </a:prstGeom>
        </p:spPr>
      </p:pic>
    </p:spTree>
    <p:extLst>
      <p:ext uri="{BB962C8B-B14F-4D97-AF65-F5344CB8AC3E}">
        <p14:creationId xmlns:p14="http://schemas.microsoft.com/office/powerpoint/2010/main" val="240777258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p:cNvSpPr>
          <p:nvPr>
            <p:ph type="body" sz="quarter" idx="10"/>
          </p:nvPr>
        </p:nvSpPr>
        <p:spPr>
          <a:xfrm>
            <a:off x="2971800" y="7543800"/>
            <a:ext cx="8515928" cy="1219200"/>
          </a:xfrm>
        </p:spPr>
        <p:txBody>
          <a:bodyPr/>
          <a:lstStyle/>
          <a:p>
            <a:r>
              <a:rPr lang="en-US" dirty="0"/>
              <a:t>Everyone Needs a Champion</a:t>
            </a:r>
          </a:p>
          <a:p>
            <a:endParaRPr lang="en-US" dirty="0"/>
          </a:p>
          <a:p>
            <a:endParaRPr lang="en-US" dirty="0"/>
          </a:p>
          <a:p>
            <a:r>
              <a:rPr lang="en-US" dirty="0"/>
              <a:t>Module 6</a:t>
            </a:r>
          </a:p>
        </p:txBody>
      </p:sp>
      <p:pic>
        <p:nvPicPr>
          <p:cNvPr id="20" name="Picture 19">
            <a:extLst>
              <a:ext uri="{FF2B5EF4-FFF2-40B4-BE49-F238E27FC236}">
                <a16:creationId xmlns:a16="http://schemas.microsoft.com/office/drawing/2014/main" id="{035253EB-95C8-C1AA-5007-973E85BC6B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7135" y="5791200"/>
            <a:ext cx="3075265" cy="558124"/>
          </a:xfrm>
          <a:prstGeom prst="rect">
            <a:avLst/>
          </a:prstGeom>
        </p:spPr>
      </p:pic>
      <p:sp>
        <p:nvSpPr>
          <p:cNvPr id="21" name="Rectangle 20">
            <a:extLst>
              <a:ext uri="{FF2B5EF4-FFF2-40B4-BE49-F238E27FC236}">
                <a16:creationId xmlns:a16="http://schemas.microsoft.com/office/drawing/2014/main" id="{5AA0D2EA-699C-AF9E-674E-11612D57635A}"/>
              </a:ext>
            </a:extLst>
          </p:cNvPr>
          <p:cNvSpPr/>
          <p:nvPr/>
        </p:nvSpPr>
        <p:spPr>
          <a:xfrm>
            <a:off x="1035424" y="1102659"/>
            <a:ext cx="12263718" cy="3052482"/>
          </a:xfrm>
          <a:prstGeom prst="rect">
            <a:avLst/>
          </a:prstGeom>
          <a:solidFill>
            <a:srgbClr val="456D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82C7248F-8557-7DB4-7414-B5592D145EC3}"/>
              </a:ext>
            </a:extLst>
          </p:cNvPr>
          <p:cNvPicPr>
            <a:picLocks noChangeAspect="1"/>
          </p:cNvPicPr>
          <p:nvPr/>
        </p:nvPicPr>
        <p:blipFill rotWithShape="1">
          <a:blip r:embed="rId4">
            <a:extLst>
              <a:ext uri="{28A0092B-C50C-407E-A947-70E740481C1C}">
                <a14:useLocalDpi xmlns:a14="http://schemas.microsoft.com/office/drawing/2010/main" val="0"/>
              </a:ext>
            </a:extLst>
          </a:blip>
          <a:srcRect b="27188"/>
          <a:stretch/>
        </p:blipFill>
        <p:spPr>
          <a:xfrm>
            <a:off x="0" y="4037105"/>
            <a:ext cx="5811371" cy="2820895"/>
          </a:xfrm>
          <a:prstGeom prst="rect">
            <a:avLst/>
          </a:prstGeom>
        </p:spPr>
      </p:pic>
      <p:sp>
        <p:nvSpPr>
          <p:cNvPr id="23" name="Rectangle 16">
            <a:extLst>
              <a:ext uri="{FF2B5EF4-FFF2-40B4-BE49-F238E27FC236}">
                <a16:creationId xmlns:a16="http://schemas.microsoft.com/office/drawing/2014/main" id="{FCB05BBB-48DE-FF94-DA5A-B0CDDE478D1B}"/>
              </a:ext>
            </a:extLst>
          </p:cNvPr>
          <p:cNvSpPr txBox="1">
            <a:spLocks/>
          </p:cNvSpPr>
          <p:nvPr/>
        </p:nvSpPr>
        <p:spPr>
          <a:xfrm>
            <a:off x="1668268" y="1591424"/>
            <a:ext cx="8515928" cy="3078161"/>
          </a:xfrm>
          <a:prstGeom prst="rect">
            <a:avLst/>
          </a:prstGeom>
        </p:spPr>
        <p:txBody>
          <a:bodyPr vert="horz" lIns="91440" tIns="0" rIns="91440" bIns="45720" rtlCol="0" anchor="t" anchorCtr="0">
            <a:noAutofit/>
          </a:bodyPr>
          <a:lstStyle>
            <a:lvl1pPr marL="0" marR="0" indent="0" algn="r" defTabSz="914400" rtl="0" eaLnBrk="1" latinLnBrk="0" hangingPunct="1">
              <a:lnSpc>
                <a:spcPct val="90000"/>
              </a:lnSpc>
              <a:spcBef>
                <a:spcPct val="20000"/>
              </a:spcBef>
              <a:buFontTx/>
              <a:buNone/>
              <a:defRPr kumimoji="0" sz="1800"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3200" b="1" dirty="0">
                <a:solidFill>
                  <a:schemeClr val="bg1"/>
                </a:solidFill>
                <a:latin typeface="Montserrat" pitchFamily="2" charset="77"/>
              </a:rPr>
              <a:t>Everyone Needs a Champion </a:t>
            </a:r>
          </a:p>
          <a:p>
            <a:pPr algn="l"/>
            <a:r>
              <a:rPr lang="en-US" dirty="0">
                <a:solidFill>
                  <a:schemeClr val="bg1"/>
                </a:solidFill>
                <a:latin typeface="Montserrat Medium" pitchFamily="2" charset="77"/>
              </a:rPr>
              <a:t>Module 6</a:t>
            </a:r>
          </a:p>
        </p:txBody>
      </p:sp>
      <p:sp>
        <p:nvSpPr>
          <p:cNvPr id="24" name="TextBox 23">
            <a:extLst>
              <a:ext uri="{FF2B5EF4-FFF2-40B4-BE49-F238E27FC236}">
                <a16:creationId xmlns:a16="http://schemas.microsoft.com/office/drawing/2014/main" id="{2C28FC5C-BF89-F4E3-8C77-EFA06D9EDD78}"/>
              </a:ext>
            </a:extLst>
          </p:cNvPr>
          <p:cNvSpPr txBox="1"/>
          <p:nvPr/>
        </p:nvSpPr>
        <p:spPr>
          <a:xfrm>
            <a:off x="609600" y="4272974"/>
            <a:ext cx="5029200" cy="1323439"/>
          </a:xfrm>
          <a:prstGeom prst="rect">
            <a:avLst/>
          </a:prstGeom>
          <a:noFill/>
        </p:spPr>
        <p:txBody>
          <a:bodyPr wrap="square" rtlCol="0">
            <a:spAutoFit/>
          </a:bodyPr>
          <a:lstStyle/>
          <a:p>
            <a:r>
              <a:rPr lang="en-US" sz="4000" b="1" i="1" dirty="0">
                <a:solidFill>
                  <a:schemeClr val="bg1"/>
                </a:solidFill>
                <a:latin typeface="Montserrat ExtraBold" pitchFamily="2" charset="77"/>
              </a:rPr>
              <a:t>Champions For Our Children</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1143000"/>
            <a:ext cx="6781800" cy="923330"/>
          </a:xfrm>
          <a:prstGeom prst="rect">
            <a:avLst/>
          </a:prstGeom>
          <a:noFill/>
          <a:ln>
            <a:solidFill>
              <a:schemeClr val="tx1"/>
            </a:solidFill>
          </a:ln>
        </p:spPr>
        <p:txBody>
          <a:bodyPr wrap="square" rtlCol="0">
            <a:spAutoFit/>
          </a:bodyPr>
          <a:lstStyle/>
          <a:p>
            <a:pPr algn="ctr"/>
            <a:r>
              <a:rPr lang="en-US" sz="5400" dirty="0">
                <a:solidFill>
                  <a:schemeClr val="tx2"/>
                </a:solidFill>
              </a:rPr>
              <a:t>A Look Back</a:t>
            </a:r>
          </a:p>
        </p:txBody>
      </p:sp>
      <p:pic>
        <p:nvPicPr>
          <p:cNvPr id="7" name="Picture 6">
            <a:extLst>
              <a:ext uri="{FF2B5EF4-FFF2-40B4-BE49-F238E27FC236}">
                <a16:creationId xmlns:a16="http://schemas.microsoft.com/office/drawing/2014/main" id="{40F4F72A-B3A5-5F75-7308-7145B27F0930}"/>
              </a:ext>
            </a:extLst>
          </p:cNvPr>
          <p:cNvPicPr>
            <a:picLocks noChangeAspect="1"/>
          </p:cNvPicPr>
          <p:nvPr/>
        </p:nvPicPr>
        <p:blipFill>
          <a:blip r:embed="rId3"/>
          <a:stretch>
            <a:fillRect/>
          </a:stretch>
        </p:blipFill>
        <p:spPr>
          <a:xfrm>
            <a:off x="1833283" y="-1164828"/>
            <a:ext cx="7772400" cy="662222"/>
          </a:xfrm>
          <a:prstGeom prst="rect">
            <a:avLst/>
          </a:prstGeom>
        </p:spPr>
      </p:pic>
      <p:pic>
        <p:nvPicPr>
          <p:cNvPr id="8" name="Picture 7">
            <a:extLst>
              <a:ext uri="{FF2B5EF4-FFF2-40B4-BE49-F238E27FC236}">
                <a16:creationId xmlns:a16="http://schemas.microsoft.com/office/drawing/2014/main" id="{A6028404-1828-E15E-0691-39C559A0DBAB}"/>
              </a:ext>
            </a:extLst>
          </p:cNvPr>
          <p:cNvPicPr>
            <a:picLocks noChangeAspect="1"/>
          </p:cNvPicPr>
          <p:nvPr/>
        </p:nvPicPr>
        <p:blipFill>
          <a:blip r:embed="rId4">
            <a:extLst>
              <a:ext uri="{28A0092B-C50C-407E-A947-70E740481C1C}">
                <a14:useLocalDpi xmlns:a14="http://schemas.microsoft.com/office/drawing/2010/main" val="0"/>
              </a:ext>
            </a:extLst>
          </a:blip>
          <a:srcRect t="15111" b="15111"/>
          <a:stretch/>
        </p:blipFill>
        <p:spPr>
          <a:xfrm>
            <a:off x="-1" y="0"/>
            <a:ext cx="8908353" cy="4141694"/>
          </a:xfrm>
          <a:prstGeom prst="rect">
            <a:avLst/>
          </a:prstGeom>
        </p:spPr>
      </p:pic>
      <p:sp>
        <p:nvSpPr>
          <p:cNvPr id="9" name="TextBox 8">
            <a:extLst>
              <a:ext uri="{FF2B5EF4-FFF2-40B4-BE49-F238E27FC236}">
                <a16:creationId xmlns:a16="http://schemas.microsoft.com/office/drawing/2014/main" id="{6C0F2E98-3BCD-E0A8-56D9-14D096ED6A78}"/>
              </a:ext>
            </a:extLst>
          </p:cNvPr>
          <p:cNvSpPr txBox="1"/>
          <p:nvPr/>
        </p:nvSpPr>
        <p:spPr>
          <a:xfrm>
            <a:off x="609600" y="611567"/>
            <a:ext cx="5065058" cy="923330"/>
          </a:xfrm>
          <a:prstGeom prst="rect">
            <a:avLst/>
          </a:prstGeom>
          <a:noFill/>
        </p:spPr>
        <p:txBody>
          <a:bodyPr wrap="square">
            <a:spAutoFit/>
          </a:bodyPr>
          <a:lstStyle/>
          <a:p>
            <a:r>
              <a:rPr lang="en-US" sz="5400" b="1" i="1" kern="1200" dirty="0">
                <a:solidFill>
                  <a:schemeClr val="bg1"/>
                </a:solidFill>
                <a:effectLst/>
                <a:latin typeface="Montserrat" pitchFamily="2" charset="77"/>
              </a:rPr>
              <a:t>A Look Back</a:t>
            </a:r>
            <a:endParaRPr lang="en-US" sz="5400" i="1" dirty="0">
              <a:solidFill>
                <a:schemeClr val="bg1"/>
              </a:solidFill>
            </a:endParaRPr>
          </a:p>
        </p:txBody>
      </p:sp>
      <p:sp>
        <p:nvSpPr>
          <p:cNvPr id="10" name="Rectangle 9">
            <a:extLst>
              <a:ext uri="{FF2B5EF4-FFF2-40B4-BE49-F238E27FC236}">
                <a16:creationId xmlns:a16="http://schemas.microsoft.com/office/drawing/2014/main" id="{B4F424B3-9518-E4E4-FB1C-595D25AC5669}"/>
              </a:ext>
            </a:extLst>
          </p:cNvPr>
          <p:cNvSpPr/>
          <p:nvPr/>
        </p:nvSpPr>
        <p:spPr>
          <a:xfrm>
            <a:off x="1833283" y="1981200"/>
            <a:ext cx="10358717" cy="3581400"/>
          </a:xfrm>
          <a:prstGeom prst="rect">
            <a:avLst/>
          </a:prstGeom>
          <a:solidFill>
            <a:srgbClr val="EC7B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5EB0807-1E72-1E7D-0FCF-29E916DC2F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7135" y="5814612"/>
            <a:ext cx="3075265" cy="558124"/>
          </a:xfrm>
          <a:prstGeom prst="rect">
            <a:avLst/>
          </a:prstGeom>
        </p:spPr>
      </p:pic>
      <p:sp>
        <p:nvSpPr>
          <p:cNvPr id="3" name="Rectangle 2"/>
          <p:cNvSpPr>
            <a:spLocks noGrp="1"/>
          </p:cNvSpPr>
          <p:nvPr>
            <p:ph type="body" sz="quarter" idx="11"/>
          </p:nvPr>
        </p:nvSpPr>
        <p:spPr>
          <a:xfrm>
            <a:off x="2513008" y="2345546"/>
            <a:ext cx="7165984" cy="4038600"/>
          </a:xfrm>
        </p:spPr>
        <p:txBody>
          <a:bodyPr anchor="t"/>
          <a:lstStyle/>
          <a:p>
            <a:pPr marL="342900" indent="-342900">
              <a:buAutoNum type="arabicPeriod"/>
            </a:pPr>
            <a:r>
              <a:rPr lang="en-US" sz="2000" dirty="0">
                <a:solidFill>
                  <a:schemeClr val="bg1"/>
                </a:solidFill>
                <a:latin typeface="Montserrat Medium" pitchFamily="2" charset="77"/>
              </a:rPr>
              <a:t>What did you discover about your child’s mindset?</a:t>
            </a:r>
          </a:p>
          <a:p>
            <a:pPr marL="342900" indent="-342900">
              <a:buAutoNum type="arabicPeriod"/>
            </a:pPr>
            <a:r>
              <a:rPr lang="en-US" sz="2000" dirty="0">
                <a:solidFill>
                  <a:schemeClr val="bg1"/>
                </a:solidFill>
                <a:latin typeface="Montserrat Medium" pitchFamily="2" charset="77"/>
              </a:rPr>
              <a:t>Did anyone else in the family take the quiz? </a:t>
            </a:r>
            <a:br>
              <a:rPr lang="en-US" sz="2000" dirty="0">
                <a:solidFill>
                  <a:schemeClr val="bg1"/>
                </a:solidFill>
                <a:latin typeface="Montserrat Medium" pitchFamily="2" charset="77"/>
              </a:rPr>
            </a:br>
            <a:r>
              <a:rPr lang="en-US" sz="2000" dirty="0">
                <a:solidFill>
                  <a:schemeClr val="bg1"/>
                </a:solidFill>
                <a:latin typeface="Montserrat Medium" pitchFamily="2" charset="77"/>
              </a:rPr>
              <a:t>What was the result?</a:t>
            </a:r>
          </a:p>
          <a:p>
            <a:pPr marL="342900" indent="-342900">
              <a:buAutoNum type="arabicPeriod"/>
            </a:pPr>
            <a:r>
              <a:rPr lang="en-US" sz="2000" dirty="0">
                <a:solidFill>
                  <a:schemeClr val="bg1"/>
                </a:solidFill>
                <a:latin typeface="Montserrat Medium" pitchFamily="2" charset="77"/>
              </a:rPr>
              <a:t>How did your child or family respond to what you shared about Fixed and Growth Mindsets?</a:t>
            </a:r>
          </a:p>
          <a:p>
            <a:pPr marL="342900" indent="-342900">
              <a:buAutoNum type="arabicPeriod"/>
            </a:pPr>
            <a:r>
              <a:rPr lang="en-US" sz="2000" dirty="0">
                <a:solidFill>
                  <a:schemeClr val="bg1"/>
                </a:solidFill>
                <a:latin typeface="Montserrat Medium" pitchFamily="2" charset="77"/>
              </a:rPr>
              <a:t>How did it feel to practice growth mindset statements?</a:t>
            </a:r>
          </a:p>
          <a:p>
            <a:pPr marL="342900" indent="-342900">
              <a:buAutoNum type="arabicPeriod"/>
            </a:pPr>
            <a:r>
              <a:rPr lang="en-US" sz="2000" dirty="0">
                <a:solidFill>
                  <a:schemeClr val="bg1"/>
                </a:solidFill>
                <a:latin typeface="Montserrat Medium" pitchFamily="2" charset="77"/>
              </a:rPr>
              <a:t>Anything else?</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905000"/>
            <a:ext cx="3310798" cy="1847887"/>
          </a:xfrm>
          <a:prstGeom prst="rect">
            <a:avLst/>
          </a:prstGeom>
          <a:ln w="19050">
            <a:solidFill>
              <a:schemeClr val="bg2">
                <a:lumMod val="25000"/>
              </a:schemeClr>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4095712"/>
            <a:ext cx="3310799" cy="1847888"/>
          </a:xfrm>
          <a:prstGeom prst="rect">
            <a:avLst/>
          </a:prstGeom>
          <a:ln w="19050">
            <a:solidFill>
              <a:schemeClr val="bg2">
                <a:lumMod val="25000"/>
              </a:schemeClr>
            </a:solidFill>
          </a:ln>
        </p:spPr>
      </p:pic>
      <p:sp>
        <p:nvSpPr>
          <p:cNvPr id="8" name="TextBox 7"/>
          <p:cNvSpPr txBox="1"/>
          <p:nvPr/>
        </p:nvSpPr>
        <p:spPr>
          <a:xfrm>
            <a:off x="703793" y="-2630305"/>
            <a:ext cx="7150347" cy="1754326"/>
          </a:xfrm>
          <a:prstGeom prst="rect">
            <a:avLst/>
          </a:prstGeom>
          <a:noFill/>
        </p:spPr>
        <p:txBody>
          <a:bodyPr wrap="square" rtlCol="0">
            <a:spAutoFit/>
          </a:bodyPr>
          <a:lstStyle/>
          <a:p>
            <a:r>
              <a:rPr lang="en-US" sz="3600" dirty="0">
                <a:ln w="18415" cmpd="sng">
                  <a:solidFill>
                    <a:srgbClr val="FFFFFF"/>
                  </a:solidFill>
                  <a:prstDash val="solid"/>
                </a:ln>
                <a:solidFill>
                  <a:schemeClr val="bg2">
                    <a:lumMod val="25000"/>
                  </a:schemeClr>
                </a:solidFill>
                <a:effectLst>
                  <a:outerShdw blurRad="63500" dir="3600000" algn="tl" rotWithShape="0">
                    <a:srgbClr val="000000">
                      <a:alpha val="70000"/>
                    </a:srgbClr>
                  </a:outerShdw>
                </a:effectLst>
                <a:latin typeface="Montserrat Medium" pitchFamily="2" charset="77"/>
              </a:rPr>
              <a:t>Setting the Example: </a:t>
            </a:r>
            <a:br>
              <a:rPr lang="en-US" sz="3600" dirty="0">
                <a:ln w="18415" cmpd="sng">
                  <a:solidFill>
                    <a:srgbClr val="FFFFFF"/>
                  </a:solidFill>
                  <a:prstDash val="solid"/>
                </a:ln>
                <a:solidFill>
                  <a:schemeClr val="bg2">
                    <a:lumMod val="25000"/>
                  </a:schemeClr>
                </a:solidFill>
                <a:effectLst>
                  <a:outerShdw blurRad="63500" dir="3600000" algn="tl" rotWithShape="0">
                    <a:srgbClr val="000000">
                      <a:alpha val="70000"/>
                    </a:srgbClr>
                  </a:outerShdw>
                </a:effectLst>
                <a:latin typeface="Montserrat Medium" pitchFamily="2" charset="77"/>
              </a:rPr>
            </a:br>
            <a:r>
              <a:rPr lang="en-US" sz="3600" dirty="0">
                <a:ln w="18415" cmpd="sng">
                  <a:solidFill>
                    <a:srgbClr val="FFFFFF"/>
                  </a:solidFill>
                  <a:prstDash val="solid"/>
                </a:ln>
                <a:solidFill>
                  <a:schemeClr val="bg2">
                    <a:lumMod val="25000"/>
                  </a:schemeClr>
                </a:solidFill>
                <a:effectLst>
                  <a:outerShdw blurRad="63500" dir="3600000" algn="tl" rotWithShape="0">
                    <a:srgbClr val="000000">
                      <a:alpha val="70000"/>
                    </a:srgbClr>
                  </a:outerShdw>
                </a:effectLst>
                <a:latin typeface="Montserrat Medium" pitchFamily="2" charset="77"/>
              </a:rPr>
              <a:t>Walking the Talk of What We Value</a:t>
            </a:r>
          </a:p>
        </p:txBody>
      </p:sp>
      <p:sp>
        <p:nvSpPr>
          <p:cNvPr id="5" name="Title 1">
            <a:extLst>
              <a:ext uri="{FF2B5EF4-FFF2-40B4-BE49-F238E27FC236}">
                <a16:creationId xmlns:a16="http://schemas.microsoft.com/office/drawing/2014/main" id="{60723480-960D-44CB-27E9-0B8B6AC8D5C8}"/>
              </a:ext>
            </a:extLst>
          </p:cNvPr>
          <p:cNvSpPr txBox="1">
            <a:spLocks/>
          </p:cNvSpPr>
          <p:nvPr/>
        </p:nvSpPr>
        <p:spPr>
          <a:xfrm>
            <a:off x="703792" y="167482"/>
            <a:ext cx="7596275" cy="670718"/>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F0AA35"/>
                </a:solidFill>
                <a:latin typeface="Montserrat" pitchFamily="2" charset="77"/>
              </a:rPr>
              <a:t>Champions in Review</a:t>
            </a:r>
          </a:p>
        </p:txBody>
      </p:sp>
      <p:sp>
        <p:nvSpPr>
          <p:cNvPr id="13" name="Rectangle 12">
            <a:extLst>
              <a:ext uri="{FF2B5EF4-FFF2-40B4-BE49-F238E27FC236}">
                <a16:creationId xmlns:a16="http://schemas.microsoft.com/office/drawing/2014/main" id="{209A4A09-6426-9080-4B33-2C9EBF59F413}"/>
              </a:ext>
            </a:extLst>
          </p:cNvPr>
          <p:cNvSpPr/>
          <p:nvPr/>
        </p:nvSpPr>
        <p:spPr>
          <a:xfrm rot="16200000">
            <a:off x="5112297" y="1406419"/>
            <a:ext cx="9417015" cy="3334807"/>
          </a:xfrm>
          <a:prstGeom prst="rect">
            <a:avLst/>
          </a:prstGeom>
          <a:solidFill>
            <a:srgbClr val="F0AA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3F0C808-0CA3-6DA0-05C3-E247FD98A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4420" y="5787977"/>
            <a:ext cx="2558321" cy="584760"/>
          </a:xfrm>
          <a:prstGeom prst="rect">
            <a:avLst/>
          </a:prstGeom>
        </p:spPr>
      </p:pic>
      <p:sp>
        <p:nvSpPr>
          <p:cNvPr id="15" name="TextBox 14">
            <a:extLst>
              <a:ext uri="{FF2B5EF4-FFF2-40B4-BE49-F238E27FC236}">
                <a16:creationId xmlns:a16="http://schemas.microsoft.com/office/drawing/2014/main" id="{9F1F51AE-8114-B6E9-492B-10CF20927CCB}"/>
              </a:ext>
            </a:extLst>
          </p:cNvPr>
          <p:cNvSpPr txBox="1"/>
          <p:nvPr/>
        </p:nvSpPr>
        <p:spPr>
          <a:xfrm>
            <a:off x="703792" y="816114"/>
            <a:ext cx="7620000" cy="707886"/>
          </a:xfrm>
          <a:prstGeom prst="rect">
            <a:avLst/>
          </a:prstGeom>
          <a:noFill/>
        </p:spPr>
        <p:txBody>
          <a:bodyPr wrap="square" lIns="91440" tIns="45720" rIns="91440" bIns="45720" rtlCol="0" anchor="t">
            <a:spAutoFit/>
          </a:bodyPr>
          <a:lstStyle/>
          <a:p>
            <a:r>
              <a:rPr lang="en-US" sz="2000" b="1" dirty="0">
                <a:latin typeface="Montserrat SemiBold" pitchFamily="2" charset="77"/>
              </a:rPr>
              <a:t>Setting the Example:</a:t>
            </a:r>
          </a:p>
          <a:p>
            <a:r>
              <a:rPr lang="en-US" sz="2000" b="1" dirty="0">
                <a:latin typeface="Montserrat SemiBold"/>
              </a:rPr>
              <a:t>Walking the Talk of what we value</a:t>
            </a:r>
          </a:p>
        </p:txBody>
      </p:sp>
    </p:spTree>
    <p:extLst>
      <p:ext uri="{BB962C8B-B14F-4D97-AF65-F5344CB8AC3E}">
        <p14:creationId xmlns:p14="http://schemas.microsoft.com/office/powerpoint/2010/main" val="11210505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8B76D70-C514-A31D-990E-465E3EC444CA}"/>
              </a:ext>
            </a:extLst>
          </p:cNvPr>
          <p:cNvSpPr txBox="1">
            <a:spLocks/>
          </p:cNvSpPr>
          <p:nvPr/>
        </p:nvSpPr>
        <p:spPr>
          <a:xfrm>
            <a:off x="703792" y="167482"/>
            <a:ext cx="7596275" cy="670718"/>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A75890"/>
                </a:solidFill>
                <a:latin typeface="Montserrat" pitchFamily="2" charset="77"/>
              </a:rPr>
              <a:t>Champions in Review</a:t>
            </a:r>
          </a:p>
        </p:txBody>
      </p:sp>
      <p:sp>
        <p:nvSpPr>
          <p:cNvPr id="16" name="Rectangle 15">
            <a:extLst>
              <a:ext uri="{FF2B5EF4-FFF2-40B4-BE49-F238E27FC236}">
                <a16:creationId xmlns:a16="http://schemas.microsoft.com/office/drawing/2014/main" id="{6E586CDD-EC35-537A-BCD1-AA57A22A10F6}"/>
              </a:ext>
            </a:extLst>
          </p:cNvPr>
          <p:cNvSpPr/>
          <p:nvPr/>
        </p:nvSpPr>
        <p:spPr>
          <a:xfrm rot="16200000">
            <a:off x="5091621" y="1417011"/>
            <a:ext cx="9417015" cy="3572979"/>
          </a:xfrm>
          <a:prstGeom prst="rect">
            <a:avLst/>
          </a:prstGeom>
          <a:solidFill>
            <a:srgbClr val="A758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A75890"/>
              </a:solidFill>
            </a:endParaRPr>
          </a:p>
        </p:txBody>
      </p:sp>
      <p:pic>
        <p:nvPicPr>
          <p:cNvPr id="17" name="Picture 16">
            <a:extLst>
              <a:ext uri="{FF2B5EF4-FFF2-40B4-BE49-F238E27FC236}">
                <a16:creationId xmlns:a16="http://schemas.microsoft.com/office/drawing/2014/main" id="{1A53369E-853C-6161-991D-95E27E540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4420" y="5787977"/>
            <a:ext cx="2558321" cy="584760"/>
          </a:xfrm>
          <a:prstGeom prst="rect">
            <a:avLst/>
          </a:prstGeom>
        </p:spPr>
      </p:pic>
      <p:sp>
        <p:nvSpPr>
          <p:cNvPr id="18" name="TextBox 17">
            <a:extLst>
              <a:ext uri="{FF2B5EF4-FFF2-40B4-BE49-F238E27FC236}">
                <a16:creationId xmlns:a16="http://schemas.microsoft.com/office/drawing/2014/main" id="{E6E80C4C-0BF3-C76D-42DE-987109BE7DC9}"/>
              </a:ext>
            </a:extLst>
          </p:cNvPr>
          <p:cNvSpPr txBox="1"/>
          <p:nvPr/>
        </p:nvSpPr>
        <p:spPr>
          <a:xfrm>
            <a:off x="703792" y="816114"/>
            <a:ext cx="7620000" cy="400110"/>
          </a:xfrm>
          <a:prstGeom prst="rect">
            <a:avLst/>
          </a:prstGeom>
          <a:noFill/>
        </p:spPr>
        <p:txBody>
          <a:bodyPr wrap="square" rtlCol="0">
            <a:spAutoFit/>
          </a:bodyPr>
          <a:lstStyle/>
          <a:p>
            <a:r>
              <a:rPr lang="en-US" sz="2000" b="1" dirty="0">
                <a:latin typeface="Montserrat SemiBold" pitchFamily="2" charset="77"/>
              </a:rPr>
              <a:t>What’s so important about the number 9?</a:t>
            </a:r>
          </a:p>
        </p:txBody>
      </p:sp>
      <p:pic>
        <p:nvPicPr>
          <p:cNvPr id="19" name="Picture 18">
            <a:extLst>
              <a:ext uri="{FF2B5EF4-FFF2-40B4-BE49-F238E27FC236}">
                <a16:creationId xmlns:a16="http://schemas.microsoft.com/office/drawing/2014/main" id="{803A612D-845B-C605-7E99-6FF0E2B08939}"/>
              </a:ext>
            </a:extLst>
          </p:cNvPr>
          <p:cNvPicPr>
            <a:picLocks noChangeAspect="1"/>
          </p:cNvPicPr>
          <p:nvPr/>
        </p:nvPicPr>
        <p:blipFill rotWithShape="1">
          <a:blip r:embed="rId4">
            <a:extLst>
              <a:ext uri="{28A0092B-C50C-407E-A947-70E740481C1C}">
                <a14:useLocalDpi xmlns:a14="http://schemas.microsoft.com/office/drawing/2010/main" val="0"/>
              </a:ext>
            </a:extLst>
          </a:blip>
          <a:srcRect t="20941" r="60459"/>
          <a:stretch/>
        </p:blipFill>
        <p:spPr>
          <a:xfrm>
            <a:off x="737129" y="3318059"/>
            <a:ext cx="1001333" cy="2642748"/>
          </a:xfrm>
          <a:prstGeom prst="rect">
            <a:avLst/>
          </a:prstGeom>
          <a:ln w="41275">
            <a:solidFill>
              <a:schemeClr val="bg1"/>
            </a:solidFill>
          </a:ln>
        </p:spPr>
      </p:pic>
      <p:sp>
        <p:nvSpPr>
          <p:cNvPr id="20" name="TextBox 19">
            <a:extLst>
              <a:ext uri="{FF2B5EF4-FFF2-40B4-BE49-F238E27FC236}">
                <a16:creationId xmlns:a16="http://schemas.microsoft.com/office/drawing/2014/main" id="{506D0F5B-7FE6-D599-58EC-E6D983EE0CD9}"/>
              </a:ext>
            </a:extLst>
          </p:cNvPr>
          <p:cNvSpPr txBox="1"/>
          <p:nvPr/>
        </p:nvSpPr>
        <p:spPr>
          <a:xfrm>
            <a:off x="745150" y="2495615"/>
            <a:ext cx="3433215" cy="707886"/>
          </a:xfrm>
          <a:prstGeom prst="rect">
            <a:avLst/>
          </a:prstGeom>
          <a:noFill/>
        </p:spPr>
        <p:txBody>
          <a:bodyPr wrap="square" rtlCol="0">
            <a:spAutoFit/>
          </a:bodyPr>
          <a:lstStyle/>
          <a:p>
            <a:r>
              <a:rPr lang="en-US" sz="2000" b="1" dirty="0">
                <a:solidFill>
                  <a:schemeClr val="bg2">
                    <a:lumMod val="25000"/>
                  </a:schemeClr>
                </a:solidFill>
                <a:latin typeface="Montserrat SemiBold" pitchFamily="2" charset="77"/>
              </a:rPr>
              <a:t>When Do Absences Become a Problem?</a:t>
            </a:r>
          </a:p>
        </p:txBody>
      </p:sp>
      <p:sp>
        <p:nvSpPr>
          <p:cNvPr id="21" name="TextBox 20">
            <a:extLst>
              <a:ext uri="{FF2B5EF4-FFF2-40B4-BE49-F238E27FC236}">
                <a16:creationId xmlns:a16="http://schemas.microsoft.com/office/drawing/2014/main" id="{580C1B63-5899-1DE5-98E8-B84433ADD535}"/>
              </a:ext>
            </a:extLst>
          </p:cNvPr>
          <p:cNvSpPr txBox="1"/>
          <p:nvPr/>
        </p:nvSpPr>
        <p:spPr>
          <a:xfrm>
            <a:off x="1995738" y="3429000"/>
            <a:ext cx="4865594" cy="2319376"/>
          </a:xfrm>
          <a:prstGeom prst="rect">
            <a:avLst/>
          </a:prstGeom>
          <a:noFill/>
        </p:spPr>
        <p:txBody>
          <a:bodyPr wrap="square" rtlCol="0" anchor="ctr">
            <a:noAutofit/>
          </a:bodyPr>
          <a:lstStyle/>
          <a:p>
            <a:r>
              <a:rPr lang="en-US" b="1" dirty="0">
                <a:solidFill>
                  <a:srgbClr val="EC7B38"/>
                </a:solidFill>
                <a:latin typeface="Montserrat SemiBold" pitchFamily="2" charset="77"/>
              </a:rPr>
              <a:t>Chronic Absence</a:t>
            </a:r>
          </a:p>
          <a:p>
            <a:r>
              <a:rPr lang="en-US" dirty="0">
                <a:latin typeface="Montserrat" pitchFamily="2" charset="77"/>
              </a:rPr>
              <a:t>18 or more days</a:t>
            </a:r>
          </a:p>
          <a:p>
            <a:endParaRPr lang="en-US" b="1" dirty="0">
              <a:latin typeface="Montserrat SemiBold" pitchFamily="2" charset="77"/>
            </a:endParaRPr>
          </a:p>
          <a:p>
            <a:r>
              <a:rPr lang="en-US" b="1" dirty="0">
                <a:solidFill>
                  <a:srgbClr val="F0AA35"/>
                </a:solidFill>
                <a:latin typeface="Montserrat SemiBold" pitchFamily="2" charset="77"/>
              </a:rPr>
              <a:t>Warning Signs</a:t>
            </a:r>
          </a:p>
          <a:p>
            <a:r>
              <a:rPr lang="en-US" dirty="0">
                <a:latin typeface="Montserrat" pitchFamily="2" charset="77"/>
              </a:rPr>
              <a:t>10 to 17 days</a:t>
            </a:r>
          </a:p>
          <a:p>
            <a:endParaRPr lang="en-US" b="1" dirty="0">
              <a:latin typeface="Montserrat SemiBold" pitchFamily="2" charset="77"/>
            </a:endParaRPr>
          </a:p>
          <a:p>
            <a:r>
              <a:rPr lang="en-US" b="1" dirty="0">
                <a:solidFill>
                  <a:srgbClr val="3F9C5C"/>
                </a:solidFill>
                <a:latin typeface="Montserrat SemiBold" pitchFamily="2" charset="77"/>
              </a:rPr>
              <a:t>Satisfactory</a:t>
            </a:r>
          </a:p>
          <a:p>
            <a:r>
              <a:rPr lang="en-US" dirty="0">
                <a:latin typeface="Montserrat" pitchFamily="2" charset="77"/>
              </a:rPr>
              <a:t>9 or fewer absences</a:t>
            </a:r>
          </a:p>
        </p:txBody>
      </p:sp>
      <p:sp>
        <p:nvSpPr>
          <p:cNvPr id="22" name="TextBox 21">
            <a:extLst>
              <a:ext uri="{FF2B5EF4-FFF2-40B4-BE49-F238E27FC236}">
                <a16:creationId xmlns:a16="http://schemas.microsoft.com/office/drawing/2014/main" id="{AE008D08-282B-73F2-719F-48D4D2F88860}"/>
              </a:ext>
            </a:extLst>
          </p:cNvPr>
          <p:cNvSpPr txBox="1"/>
          <p:nvPr/>
        </p:nvSpPr>
        <p:spPr>
          <a:xfrm>
            <a:off x="741892" y="1526880"/>
            <a:ext cx="6801908"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Montserrat" pitchFamily="2" charset="77"/>
              </a:rPr>
              <a:t>Chronic absence is missing 18 days of school over the course of a year, or just 2-3 days each month</a:t>
            </a:r>
          </a:p>
        </p:txBody>
      </p:sp>
    </p:spTree>
    <p:extLst>
      <p:ext uri="{BB962C8B-B14F-4D97-AF65-F5344CB8AC3E}">
        <p14:creationId xmlns:p14="http://schemas.microsoft.com/office/powerpoint/2010/main" val="15127286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6"/>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287" b="287"/>
          <a:stretch>
            <a:fillRect/>
          </a:stretch>
        </p:blipFill>
        <p:spPr>
          <a:xfrm>
            <a:off x="565471" y="2172632"/>
            <a:ext cx="2863764" cy="2707560"/>
          </a:xfrm>
          <a:ln>
            <a:noFill/>
          </a:ln>
          <a:effectLst/>
        </p:spPr>
      </p:pic>
      <p:pic>
        <p:nvPicPr>
          <p:cNvPr id="14"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4266686" y="2432004"/>
            <a:ext cx="2377440" cy="2286000"/>
          </a:xfrm>
          <a:prstGeom prst="rect">
            <a:avLst/>
          </a:prstGeom>
          <a:ln w="38100" cap="sq">
            <a:noFill/>
            <a:prstDash val="solid"/>
            <a:miter lim="800000"/>
          </a:ln>
          <a:effectLst/>
        </p:spPr>
      </p:pic>
      <p:sp>
        <p:nvSpPr>
          <p:cNvPr id="5" name="Title 1">
            <a:extLst>
              <a:ext uri="{FF2B5EF4-FFF2-40B4-BE49-F238E27FC236}">
                <a16:creationId xmlns:a16="http://schemas.microsoft.com/office/drawing/2014/main" id="{7B0FAACB-C2A4-0CDA-6B5C-762D6AB5D593}"/>
              </a:ext>
            </a:extLst>
          </p:cNvPr>
          <p:cNvSpPr txBox="1">
            <a:spLocks/>
          </p:cNvSpPr>
          <p:nvPr/>
        </p:nvSpPr>
        <p:spPr>
          <a:xfrm>
            <a:off x="703792" y="167482"/>
            <a:ext cx="7596275" cy="670718"/>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277C4A"/>
                </a:solidFill>
                <a:latin typeface="Montserrat" pitchFamily="2" charset="77"/>
              </a:rPr>
              <a:t>Champions in Review</a:t>
            </a:r>
          </a:p>
        </p:txBody>
      </p:sp>
      <p:sp>
        <p:nvSpPr>
          <p:cNvPr id="6" name="Rectangle 5">
            <a:extLst>
              <a:ext uri="{FF2B5EF4-FFF2-40B4-BE49-F238E27FC236}">
                <a16:creationId xmlns:a16="http://schemas.microsoft.com/office/drawing/2014/main" id="{201120F8-99CC-4E9D-FC67-322965C796F2}"/>
              </a:ext>
            </a:extLst>
          </p:cNvPr>
          <p:cNvSpPr/>
          <p:nvPr/>
        </p:nvSpPr>
        <p:spPr>
          <a:xfrm rot="16200000">
            <a:off x="5181458" y="1466936"/>
            <a:ext cx="9417015" cy="3473129"/>
          </a:xfrm>
          <a:prstGeom prst="rect">
            <a:avLst/>
          </a:prstGeom>
          <a:solidFill>
            <a:srgbClr val="277C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A75890"/>
              </a:solidFill>
            </a:endParaRPr>
          </a:p>
        </p:txBody>
      </p:sp>
      <p:pic>
        <p:nvPicPr>
          <p:cNvPr id="7" name="Picture 6">
            <a:extLst>
              <a:ext uri="{FF2B5EF4-FFF2-40B4-BE49-F238E27FC236}">
                <a16:creationId xmlns:a16="http://schemas.microsoft.com/office/drawing/2014/main" id="{CD3CE1A2-BD60-6B60-42B3-2800939DB0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4420" y="5787977"/>
            <a:ext cx="2558321" cy="584760"/>
          </a:xfrm>
          <a:prstGeom prst="rect">
            <a:avLst/>
          </a:prstGeom>
        </p:spPr>
      </p:pic>
      <p:sp>
        <p:nvSpPr>
          <p:cNvPr id="11" name="TextBox 10">
            <a:extLst>
              <a:ext uri="{FF2B5EF4-FFF2-40B4-BE49-F238E27FC236}">
                <a16:creationId xmlns:a16="http://schemas.microsoft.com/office/drawing/2014/main" id="{7445E001-DE7F-8E1D-A6E1-76715627C458}"/>
              </a:ext>
            </a:extLst>
          </p:cNvPr>
          <p:cNvSpPr txBox="1"/>
          <p:nvPr/>
        </p:nvSpPr>
        <p:spPr>
          <a:xfrm>
            <a:off x="703792" y="816114"/>
            <a:ext cx="7620000" cy="707886"/>
          </a:xfrm>
          <a:prstGeom prst="rect">
            <a:avLst/>
          </a:prstGeom>
          <a:noFill/>
        </p:spPr>
        <p:txBody>
          <a:bodyPr wrap="square" lIns="91440" tIns="45720" rIns="91440" bIns="45720" rtlCol="0" anchor="t">
            <a:spAutoFit/>
          </a:bodyPr>
          <a:lstStyle/>
          <a:p>
            <a:r>
              <a:rPr lang="en-US" sz="2000" b="1" dirty="0">
                <a:latin typeface="Montserrat SemiBold"/>
              </a:rPr>
              <a:t>Student Assessments :</a:t>
            </a:r>
          </a:p>
          <a:p>
            <a:r>
              <a:rPr lang="en-US" sz="2000" b="1" dirty="0">
                <a:latin typeface="Montserrat SemiBold" pitchFamily="2" charset="77"/>
              </a:rPr>
              <a:t>Everyone Has a Stake</a:t>
            </a:r>
          </a:p>
        </p:txBody>
      </p:sp>
    </p:spTree>
    <p:extLst>
      <p:ext uri="{BB962C8B-B14F-4D97-AF65-F5344CB8AC3E}">
        <p14:creationId xmlns:p14="http://schemas.microsoft.com/office/powerpoint/2010/main" val="295617906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7F85B29D-B9F3-EB1D-70B7-7C46163984B9}"/>
              </a:ext>
            </a:extLst>
          </p:cNvPr>
          <p:cNvSpPr txBox="1">
            <a:spLocks/>
          </p:cNvSpPr>
          <p:nvPr/>
        </p:nvSpPr>
        <p:spPr>
          <a:xfrm>
            <a:off x="703792" y="167482"/>
            <a:ext cx="7596275" cy="670718"/>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277C4A"/>
                </a:solidFill>
                <a:latin typeface="Montserrat" pitchFamily="2" charset="77"/>
              </a:rPr>
              <a:t>Champions in Review</a:t>
            </a:r>
          </a:p>
        </p:txBody>
      </p:sp>
      <p:sp>
        <p:nvSpPr>
          <p:cNvPr id="19" name="Rectangle 18">
            <a:extLst>
              <a:ext uri="{FF2B5EF4-FFF2-40B4-BE49-F238E27FC236}">
                <a16:creationId xmlns:a16="http://schemas.microsoft.com/office/drawing/2014/main" id="{08CBB7F2-BC56-DDF1-4590-0AB689CCEDD2}"/>
              </a:ext>
            </a:extLst>
          </p:cNvPr>
          <p:cNvSpPr/>
          <p:nvPr/>
        </p:nvSpPr>
        <p:spPr>
          <a:xfrm rot="16200000">
            <a:off x="5121294" y="1527101"/>
            <a:ext cx="9417015" cy="3352800"/>
          </a:xfrm>
          <a:prstGeom prst="rect">
            <a:avLst/>
          </a:prstGeom>
          <a:solidFill>
            <a:srgbClr val="0049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A75890"/>
              </a:solidFill>
            </a:endParaRPr>
          </a:p>
        </p:txBody>
      </p:sp>
      <p:pic>
        <p:nvPicPr>
          <p:cNvPr id="20" name="Picture 19">
            <a:extLst>
              <a:ext uri="{FF2B5EF4-FFF2-40B4-BE49-F238E27FC236}">
                <a16:creationId xmlns:a16="http://schemas.microsoft.com/office/drawing/2014/main" id="{ED54E95D-E615-5E0A-F703-E1E50E8C02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4420" y="5787977"/>
            <a:ext cx="2558321" cy="584760"/>
          </a:xfrm>
          <a:prstGeom prst="rect">
            <a:avLst/>
          </a:prstGeom>
        </p:spPr>
      </p:pic>
      <p:sp>
        <p:nvSpPr>
          <p:cNvPr id="21" name="TextBox 20">
            <a:extLst>
              <a:ext uri="{FF2B5EF4-FFF2-40B4-BE49-F238E27FC236}">
                <a16:creationId xmlns:a16="http://schemas.microsoft.com/office/drawing/2014/main" id="{6B19FBF8-B182-6FA2-B60E-694112A3FCA1}"/>
              </a:ext>
            </a:extLst>
          </p:cNvPr>
          <p:cNvSpPr txBox="1"/>
          <p:nvPr/>
        </p:nvSpPr>
        <p:spPr>
          <a:xfrm>
            <a:off x="703792" y="816114"/>
            <a:ext cx="7620000" cy="400110"/>
          </a:xfrm>
          <a:prstGeom prst="rect">
            <a:avLst/>
          </a:prstGeom>
          <a:noFill/>
        </p:spPr>
        <p:txBody>
          <a:bodyPr wrap="square" rtlCol="0">
            <a:spAutoFit/>
          </a:bodyPr>
          <a:lstStyle/>
          <a:p>
            <a:r>
              <a:rPr lang="en-US" sz="2000" b="1" dirty="0">
                <a:latin typeface="Montserrat SemiBold" pitchFamily="2" charset="77"/>
              </a:rPr>
              <a:t>Growth Mindset: The Power of Yet</a:t>
            </a:r>
          </a:p>
        </p:txBody>
      </p:sp>
      <p:pic>
        <p:nvPicPr>
          <p:cNvPr id="23" name="Picture 22" descr="A chart of different mindset&#10;&#10;Description automatically generated with medium confidence">
            <a:extLst>
              <a:ext uri="{FF2B5EF4-FFF2-40B4-BE49-F238E27FC236}">
                <a16:creationId xmlns:a16="http://schemas.microsoft.com/office/drawing/2014/main" id="{86AE6414-6591-7D6D-83B1-0205ECE2B9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792" y="1414478"/>
            <a:ext cx="3669957" cy="2454007"/>
          </a:xfrm>
          <a:prstGeom prst="rect">
            <a:avLst/>
          </a:prstGeom>
          <a:ln>
            <a:solidFill>
              <a:schemeClr val="bg2">
                <a:lumMod val="25000"/>
              </a:schemeClr>
            </a:solidFill>
          </a:ln>
        </p:spPr>
      </p:pic>
      <p:pic>
        <p:nvPicPr>
          <p:cNvPr id="25" name="Picture 24">
            <a:extLst>
              <a:ext uri="{FF2B5EF4-FFF2-40B4-BE49-F238E27FC236}">
                <a16:creationId xmlns:a16="http://schemas.microsoft.com/office/drawing/2014/main" id="{D41B6DC8-6128-45B4-284C-23C86B070E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4267607"/>
            <a:ext cx="3710121" cy="2105130"/>
          </a:xfrm>
          <a:prstGeom prst="rect">
            <a:avLst/>
          </a:prstGeom>
        </p:spPr>
      </p:pic>
    </p:spTree>
    <p:extLst>
      <p:ext uri="{BB962C8B-B14F-4D97-AF65-F5344CB8AC3E}">
        <p14:creationId xmlns:p14="http://schemas.microsoft.com/office/powerpoint/2010/main" val="340262754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4E640C-0D32-EE6D-22EB-D24A8E0F182D}"/>
              </a:ext>
            </a:extLst>
          </p:cNvPr>
          <p:cNvSpPr/>
          <p:nvPr/>
        </p:nvSpPr>
        <p:spPr>
          <a:xfrm rot="10800000">
            <a:off x="-1" y="3980914"/>
            <a:ext cx="12192000" cy="2877086"/>
          </a:xfrm>
          <a:prstGeom prst="rect">
            <a:avLst/>
          </a:prstGeom>
          <a:solidFill>
            <a:srgbClr val="F0AA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D0E4DEA-1F06-FC95-C938-93E193D02B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0" y="5787977"/>
            <a:ext cx="2558321" cy="584760"/>
          </a:xfrm>
          <a:prstGeom prst="rect">
            <a:avLst/>
          </a:prstGeom>
        </p:spPr>
      </p:pic>
      <p:sp>
        <p:nvSpPr>
          <p:cNvPr id="4" name="Title 1">
            <a:extLst>
              <a:ext uri="{FF2B5EF4-FFF2-40B4-BE49-F238E27FC236}">
                <a16:creationId xmlns:a16="http://schemas.microsoft.com/office/drawing/2014/main" id="{DED74C66-CFD9-634C-B90D-FF91346395BE}"/>
              </a:ext>
            </a:extLst>
          </p:cNvPr>
          <p:cNvSpPr txBox="1">
            <a:spLocks/>
          </p:cNvSpPr>
          <p:nvPr/>
        </p:nvSpPr>
        <p:spPr>
          <a:xfrm>
            <a:off x="-152400" y="-381000"/>
            <a:ext cx="12192000" cy="1269131"/>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F0AA35"/>
                </a:solidFill>
                <a:latin typeface="Montserrat" pitchFamily="2" charset="77"/>
              </a:rPr>
              <a:t>Survey Time</a:t>
            </a: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5636" r="5636"/>
          <a:stretch>
            <a:fillRect/>
          </a:stretch>
        </p:blipFill>
        <p:spPr>
          <a:xfrm>
            <a:off x="3291839" y="1230150"/>
            <a:ext cx="5608320" cy="4206240"/>
          </a:xfrm>
          <a:prstGeom prst="rect">
            <a:avLst/>
          </a:prstGeom>
          <a:ln>
            <a:noFill/>
          </a:ln>
          <a:effectLst/>
        </p:spPr>
      </p:pic>
    </p:spTree>
    <p:extLst>
      <p:ext uri="{BB962C8B-B14F-4D97-AF65-F5344CB8AC3E}">
        <p14:creationId xmlns:p14="http://schemas.microsoft.com/office/powerpoint/2010/main" val="301253313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950" y="1439874"/>
            <a:ext cx="2643316" cy="239516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6950" y="4112590"/>
            <a:ext cx="2643316" cy="2260147"/>
          </a:xfrm>
          <a:prstGeom prst="rect">
            <a:avLst/>
          </a:prstGeom>
        </p:spPr>
      </p:pic>
      <p:sp>
        <p:nvSpPr>
          <p:cNvPr id="3" name="Title 1">
            <a:extLst>
              <a:ext uri="{FF2B5EF4-FFF2-40B4-BE49-F238E27FC236}">
                <a16:creationId xmlns:a16="http://schemas.microsoft.com/office/drawing/2014/main" id="{DF3400CC-D13B-C557-4A4F-BF342A3B7C7A}"/>
              </a:ext>
            </a:extLst>
          </p:cNvPr>
          <p:cNvSpPr txBox="1">
            <a:spLocks/>
          </p:cNvSpPr>
          <p:nvPr/>
        </p:nvSpPr>
        <p:spPr>
          <a:xfrm>
            <a:off x="703792" y="167482"/>
            <a:ext cx="7596275" cy="670718"/>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A75890"/>
                </a:solidFill>
                <a:latin typeface="Montserrat" pitchFamily="2" charset="77"/>
              </a:rPr>
              <a:t>Champions in Review</a:t>
            </a:r>
          </a:p>
        </p:txBody>
      </p:sp>
      <p:sp>
        <p:nvSpPr>
          <p:cNvPr id="5" name="Rectangle 4">
            <a:extLst>
              <a:ext uri="{FF2B5EF4-FFF2-40B4-BE49-F238E27FC236}">
                <a16:creationId xmlns:a16="http://schemas.microsoft.com/office/drawing/2014/main" id="{B5E10468-9555-37E5-BFFC-4CF10B2448A3}"/>
              </a:ext>
            </a:extLst>
          </p:cNvPr>
          <p:cNvSpPr/>
          <p:nvPr/>
        </p:nvSpPr>
        <p:spPr>
          <a:xfrm rot="16200000">
            <a:off x="5181458" y="1466936"/>
            <a:ext cx="9417015" cy="3473129"/>
          </a:xfrm>
          <a:prstGeom prst="rect">
            <a:avLst/>
          </a:prstGeom>
          <a:solidFill>
            <a:srgbClr val="A758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A75890"/>
              </a:solidFill>
            </a:endParaRPr>
          </a:p>
        </p:txBody>
      </p:sp>
      <p:pic>
        <p:nvPicPr>
          <p:cNvPr id="8" name="Picture 7">
            <a:extLst>
              <a:ext uri="{FF2B5EF4-FFF2-40B4-BE49-F238E27FC236}">
                <a16:creationId xmlns:a16="http://schemas.microsoft.com/office/drawing/2014/main" id="{F124C370-3CB9-D5FC-0B15-C7426CC784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4420" y="5787977"/>
            <a:ext cx="2558321" cy="584760"/>
          </a:xfrm>
          <a:prstGeom prst="rect">
            <a:avLst/>
          </a:prstGeom>
        </p:spPr>
      </p:pic>
      <p:sp>
        <p:nvSpPr>
          <p:cNvPr id="9" name="TextBox 8">
            <a:extLst>
              <a:ext uri="{FF2B5EF4-FFF2-40B4-BE49-F238E27FC236}">
                <a16:creationId xmlns:a16="http://schemas.microsoft.com/office/drawing/2014/main" id="{2C52D32B-BF90-DC3F-A684-6B75C9F436F1}"/>
              </a:ext>
            </a:extLst>
          </p:cNvPr>
          <p:cNvSpPr txBox="1"/>
          <p:nvPr/>
        </p:nvSpPr>
        <p:spPr>
          <a:xfrm>
            <a:off x="703792" y="816114"/>
            <a:ext cx="7620000" cy="400110"/>
          </a:xfrm>
          <a:prstGeom prst="rect">
            <a:avLst/>
          </a:prstGeom>
          <a:noFill/>
        </p:spPr>
        <p:txBody>
          <a:bodyPr wrap="square" rtlCol="0">
            <a:spAutoFit/>
          </a:bodyPr>
          <a:lstStyle/>
          <a:p>
            <a:r>
              <a:rPr lang="en-US" sz="2000" b="1" dirty="0">
                <a:latin typeface="Montserrat SemiBold" pitchFamily="2" charset="77"/>
              </a:rPr>
              <a:t>Why Champions of our children?</a:t>
            </a:r>
          </a:p>
        </p:txBody>
      </p:sp>
    </p:spTree>
    <p:extLst>
      <p:ext uri="{BB962C8B-B14F-4D97-AF65-F5344CB8AC3E}">
        <p14:creationId xmlns:p14="http://schemas.microsoft.com/office/powerpoint/2010/main" val="20949188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ssic_photo_album">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65c4d89-4bd0-4add-9087-403a4fe6704e" xsi:nil="true"/>
    <lcf76f155ced4ddcb4097134ff3c332f xmlns="344c715f-4484-4d5a-94b8-2c3beb60570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AEDD67453D7E04AA53B3C77D3BC86D7" ma:contentTypeVersion="19" ma:contentTypeDescription="Create a new document." ma:contentTypeScope="" ma:versionID="46ac3523cb4ecffa205057eac8c49e47">
  <xsd:schema xmlns:xsd="http://www.w3.org/2001/XMLSchema" xmlns:xs="http://www.w3.org/2001/XMLSchema" xmlns:p="http://schemas.microsoft.com/office/2006/metadata/properties" xmlns:ns2="165c4d89-4bd0-4add-9087-403a4fe6704e" xmlns:ns3="344c715f-4484-4d5a-94b8-2c3beb605708" targetNamespace="http://schemas.microsoft.com/office/2006/metadata/properties" ma:root="true" ma:fieldsID="291db619bb5863376ca776edaebedcc9" ns2:_="" ns3:_="">
    <xsd:import namespace="165c4d89-4bd0-4add-9087-403a4fe6704e"/>
    <xsd:import namespace="344c715f-4484-4d5a-94b8-2c3beb60570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5c4d89-4bd0-4add-9087-403a4fe6704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552d840b-ca83-4283-80da-a21cded3c3e9}" ma:internalName="TaxCatchAll" ma:showField="CatchAllData" ma:web="165c4d89-4bd0-4add-9087-403a4fe6704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44c715f-4484-4d5a-94b8-2c3beb60570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0310e8e-9077-4bee-8800-9f2d9ebca5c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AF2633-212A-42A8-A664-9532FA5B8A87}">
  <ds:schemaRefs>
    <ds:schemaRef ds:uri="http://purl.org/dc/terms/"/>
    <ds:schemaRef ds:uri="http://purl.org/dc/elements/1.1/"/>
    <ds:schemaRef ds:uri="http://schemas.microsoft.com/office/infopath/2007/PartnerControls"/>
    <ds:schemaRef ds:uri="http://schemas.microsoft.com/office/2006/documentManagement/types"/>
    <ds:schemaRef ds:uri="165c4d89-4bd0-4add-9087-403a4fe6704e"/>
    <ds:schemaRef ds:uri="http://schemas.microsoft.com/office/2006/metadata/properties"/>
    <ds:schemaRef ds:uri="344c715f-4484-4d5a-94b8-2c3beb605708"/>
    <ds:schemaRef ds:uri="http://www.w3.org/XML/1998/namespace"/>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2ABDD5FF-0B4F-44CD-907F-8038302219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5c4d89-4bd0-4add-9087-403a4fe6704e"/>
    <ds:schemaRef ds:uri="344c715f-4484-4d5a-94b8-2c3beb6057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DF60E2-8C7B-44DE-AE82-A9B9230EDC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Classic_photo_album</Template>
  <TotalTime>0</TotalTime>
  <Words>1303</Words>
  <Application>Microsoft Office PowerPoint</Application>
  <PresentationFormat>Widescreen</PresentationFormat>
  <Paragraphs>125</Paragraphs>
  <Slides>10</Slides>
  <Notes>9</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Classic_photo_album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5</cp:revision>
  <dcterms:created xsi:type="dcterms:W3CDTF">2019-01-26T00:08:47Z</dcterms:created>
  <dcterms:modified xsi:type="dcterms:W3CDTF">2024-01-11T13:46:20Z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0x010100DAEDD67453D7E04AA53B3C77D3BC86D7</vt:lpwstr>
  </property>
  <property fmtid="{D5CDD505-2E9C-101B-9397-08002B2CF9AE}" pid="3" name="ImageGenCounter">
    <vt:lpwstr>0</vt:lpwstr>
  </property>
  <property fmtid="{D5CDD505-2E9C-101B-9397-08002B2CF9AE}" pid="4" name="ViolationReportStatus">
    <vt:lpwstr>None</vt:lpwstr>
  </property>
  <property fmtid="{D5CDD505-2E9C-101B-9397-08002B2CF9AE}" pid="5" name="ImageGenStatus">
    <vt:lpwstr>0</vt:lpwstr>
  </property>
  <property fmtid="{D5CDD505-2E9C-101B-9397-08002B2CF9AE}" pid="6" name="PolicheckStatus">
    <vt:lpwstr>0</vt:lpwstr>
  </property>
  <property fmtid="{D5CDD505-2E9C-101B-9397-08002B2CF9AE}" pid="7" name="Applications">
    <vt:lpwstr>65;#zpp120;#79;#tpl120;#419;#zpp140</vt:lpwstr>
  </property>
  <property fmtid="{D5CDD505-2E9C-101B-9397-08002B2CF9AE}" pid="8" name="PolicheckCounter">
    <vt:lpwstr>0</vt:lpwstr>
  </property>
  <property fmtid="{D5CDD505-2E9C-101B-9397-08002B2CF9AE}" pid="9" name="_LCID">
    <vt:i4>1033</vt:i4>
  </property>
  <property fmtid="{D5CDD505-2E9C-101B-9397-08002B2CF9AE}" pid="10" name="_Version">
    <vt:lpwstr>12.0.4513</vt:lpwstr>
  </property>
  <property fmtid="{D5CDD505-2E9C-101B-9397-08002B2CF9AE}" pid="11" name="APTrustLevel">
    <vt:r8>1</vt:r8>
  </property>
  <property fmtid="{D5CDD505-2E9C-101B-9397-08002B2CF9AE}" pid="12" name="MediaServiceImageTags">
    <vt:lpwstr/>
  </property>
</Properties>
</file>