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4"/>
    <p:sldMasterId id="2147483686" r:id="rId5"/>
  </p:sldMasterIdLst>
  <p:notesMasterIdLst>
    <p:notesMasterId r:id="rId18"/>
  </p:notesMasterIdLst>
  <p:handoutMasterIdLst>
    <p:handoutMasterId r:id="rId19"/>
  </p:handoutMasterIdLst>
  <p:sldIdLst>
    <p:sldId id="387" r:id="rId6"/>
    <p:sldId id="388" r:id="rId7"/>
    <p:sldId id="389" r:id="rId8"/>
    <p:sldId id="390" r:id="rId9"/>
    <p:sldId id="391" r:id="rId10"/>
    <p:sldId id="392" r:id="rId11"/>
    <p:sldId id="393" r:id="rId12"/>
    <p:sldId id="394" r:id="rId13"/>
    <p:sldId id="395" r:id="rId14"/>
    <p:sldId id="396" r:id="rId15"/>
    <p:sldId id="385" r:id="rId16"/>
    <p:sldId id="384" r:id="rId17"/>
  </p:sldIdLst>
  <p:sldSz cx="12192000" cy="6858000"/>
  <p:notesSz cx="6950075" cy="9236075"/>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extLst>
    <p:ext uri="{EFAFB233-063F-42B5-8137-9DF3F51BA10A}">
      <p15:sldGuideLst xmlns:p15="http://schemas.microsoft.com/office/powerpoint/2012/main">
        <p15:guide id="1" orient="horz" pos="3888" userDrawn="1">
          <p15:clr>
            <a:srgbClr val="A4A3A4"/>
          </p15:clr>
        </p15:guide>
        <p15:guide id="2" pos="528" userDrawn="1">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9C5C"/>
    <a:srgbClr val="F0AA35"/>
    <a:srgbClr val="A75890"/>
    <a:srgbClr val="277C4A"/>
    <a:srgbClr val="663300"/>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A443B3-E972-0146-BCC4-EEFCB130B461}" v="90" dt="2023-08-30T18:33:12.4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82" autoAdjust="0"/>
    <p:restoredTop sz="49911" autoAdjust="0"/>
  </p:normalViewPr>
  <p:slideViewPr>
    <p:cSldViewPr>
      <p:cViewPr>
        <p:scale>
          <a:sx n="65" d="100"/>
          <a:sy n="65" d="100"/>
        </p:scale>
        <p:origin x="1864" y="1464"/>
      </p:cViewPr>
      <p:guideLst>
        <p:guide orient="horz" pos="3888"/>
        <p:guide pos="528"/>
      </p:guideLst>
    </p:cSldViewPr>
  </p:slideViewPr>
  <p:notesTextViewPr>
    <p:cViewPr>
      <p:scale>
        <a:sx n="100" d="100"/>
        <a:sy n="100" d="100"/>
      </p:scale>
      <p:origin x="0" y="0"/>
    </p:cViewPr>
  </p:notesTextViewPr>
  <p:notesViewPr>
    <p:cSldViewPr>
      <p:cViewPr varScale="1">
        <p:scale>
          <a:sx n="59" d="100"/>
          <a:sy n="59" d="100"/>
        </p:scale>
        <p:origin x="-1788" y="-96"/>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extLst/>
          </a:lstStyle>
          <a:p>
            <a:endParaRPr lang="en-US"/>
          </a:p>
        </p:txBody>
      </p:sp>
      <p:sp>
        <p:nvSpPr>
          <p:cNvPr id="3" name="Rectangle 3"/>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extLst/>
          </a:lstStyle>
          <a:p>
            <a:fld id="{68F88C59-319B-4332-9A1D-2A62CFCB00D8}" type="datetimeFigureOut">
              <a:rPr lang="en-US" smtClean="0"/>
              <a:pPr/>
              <a:t>1/11/2024</a:t>
            </a:fld>
            <a:endParaRPr lang="en-US"/>
          </a:p>
        </p:txBody>
      </p:sp>
      <p:sp>
        <p:nvSpPr>
          <p:cNvPr id="4" name="Rectangle 4"/>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extLst/>
          </a:lstStyle>
          <a:p>
            <a:endParaRPr lang="en-US"/>
          </a:p>
        </p:txBody>
      </p:sp>
      <p:sp>
        <p:nvSpPr>
          <p:cNvPr id="5" name="Rectangle 5"/>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extLst/>
          </a:lstStyle>
          <a:p>
            <a:fld id="{B16A41B8-7DC3-4DB6-84E4-E105629EAA36}" type="slidenum">
              <a:rPr lang="en-US" smtClean="0"/>
              <a:pPr/>
              <a:t>‹#›</a:t>
            </a:fld>
            <a:endParaRPr lang="en-US"/>
          </a:p>
        </p:txBody>
      </p:sp>
    </p:spTree>
    <p:extLst>
      <p:ext uri="{BB962C8B-B14F-4D97-AF65-F5344CB8AC3E}">
        <p14:creationId xmlns:p14="http://schemas.microsoft.com/office/powerpoint/2010/main" val="39347294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extLst/>
          </a:lstStyle>
          <a:p>
            <a:endParaRPr lang="en-US"/>
          </a:p>
        </p:txBody>
      </p:sp>
      <p:sp>
        <p:nvSpPr>
          <p:cNvPr id="3" name="Rectangle 3"/>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extLst/>
          </a:lstStyle>
          <a:p>
            <a:fld id="{968B300D-05F0-4B43-940D-46DED5A791AD}" type="datetimeFigureOut">
              <a:rPr lang="en-US" smtClean="0"/>
              <a:pPr/>
              <a:t>1/11/2024</a:t>
            </a:fld>
            <a:endParaRPr lang="en-US"/>
          </a:p>
        </p:txBody>
      </p:sp>
      <p:sp>
        <p:nvSpPr>
          <p:cNvPr id="4" name="Rectangle 4"/>
          <p:cNvSpPr>
            <a:spLocks noGrp="1" noRot="1" noChangeAspect="1"/>
          </p:cNvSpPr>
          <p:nvPr>
            <p:ph type="sldImg" idx="2"/>
          </p:nvPr>
        </p:nvSpPr>
        <p:spPr>
          <a:xfrm>
            <a:off x="396875" y="692150"/>
            <a:ext cx="61563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Rectangle 5"/>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extLst/>
          </a:lstStyle>
          <a:p>
            <a:endParaRPr lang="en-US"/>
          </a:p>
        </p:txBody>
      </p:sp>
      <p:sp>
        <p:nvSpPr>
          <p:cNvPr id="7" name="Rectangle 7"/>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extLst/>
          </a:lstStyle>
          <a:p>
            <a:fld id="{9B26CD33-4337-4529-948A-94F6960B2374}" type="slidenum">
              <a:rPr lang="en-US" smtClean="0"/>
              <a:pPr/>
              <a:t>‹#›</a:t>
            </a:fld>
            <a:endParaRPr lang="en-US"/>
          </a:p>
        </p:txBody>
      </p:sp>
    </p:spTree>
    <p:extLst>
      <p:ext uri="{BB962C8B-B14F-4D97-AF65-F5344CB8AC3E}">
        <p14:creationId xmlns:p14="http://schemas.microsoft.com/office/powerpoint/2010/main" val="1147058343"/>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normAutofit/>
          </a:bodyPr>
          <a:lstStyle/>
          <a:p>
            <a:r>
              <a:rPr lang="en-US" dirty="0"/>
              <a:t>Facilitator Notes:</a:t>
            </a:r>
          </a:p>
          <a:p>
            <a:pPr marL="173422" indent="-173422">
              <a:buFontTx/>
              <a:buChar char="-"/>
            </a:pPr>
            <a:r>
              <a:rPr lang="en-US" dirty="0"/>
              <a:t>Prior to beginning the session, hang poster</a:t>
            </a:r>
            <a:r>
              <a:rPr lang="en-US" baseline="0" dirty="0"/>
              <a:t> board around the room for Gallery Walk activity. Label each with the appropriate header.</a:t>
            </a:r>
          </a:p>
          <a:p>
            <a:pPr marL="173422" indent="-173422">
              <a:buFontTx/>
              <a:buChar char="-"/>
            </a:pPr>
            <a:r>
              <a:rPr lang="en-US" baseline="0" dirty="0"/>
              <a:t>Will need timer for activity</a:t>
            </a:r>
            <a:endParaRPr lang="en-US" dirty="0"/>
          </a:p>
          <a:p>
            <a:endParaRPr lang="en-US" dirty="0"/>
          </a:p>
          <a:p>
            <a:r>
              <a:rPr lang="en-US" dirty="0"/>
              <a:t>Facilitator Talking Points:</a:t>
            </a:r>
          </a:p>
          <a:p>
            <a:pPr marL="173422" indent="-173422">
              <a:buFont typeface="Arial" pitchFamily="34" charset="0"/>
              <a:buChar char="•"/>
            </a:pPr>
            <a:r>
              <a:rPr lang="en-US" dirty="0"/>
              <a:t>Welcome participants to the fourth </a:t>
            </a:r>
            <a:r>
              <a:rPr lang="en-US" baseline="0" dirty="0"/>
              <a:t>meeting of Champions for Our Children</a:t>
            </a:r>
          </a:p>
          <a:p>
            <a:pPr marL="173422" indent="-173422">
              <a:buFont typeface="Arial" pitchFamily="34" charset="0"/>
              <a:buChar char="•"/>
            </a:pPr>
            <a:r>
              <a:rPr lang="en-US" baseline="0" dirty="0"/>
              <a:t>This module is titled </a:t>
            </a:r>
            <a:r>
              <a:rPr lang="en-US" dirty="0"/>
              <a:t>The Assessments &amp; Strategies to Support Preparedness </a:t>
            </a:r>
            <a:endParaRPr lang="en-US" b="0" baseline="0" dirty="0"/>
          </a:p>
          <a:p>
            <a:pPr marL="173422" indent="-173422">
              <a:buFont typeface="Arial" pitchFamily="34" charset="0"/>
              <a:buChar char="•"/>
            </a:pPr>
            <a:endParaRPr lang="en-US" b="0"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2</a:t>
            </a:fld>
            <a:endParaRPr lang="en-US"/>
          </a:p>
        </p:txBody>
      </p:sp>
    </p:spTree>
    <p:extLst>
      <p:ext uri="{BB962C8B-B14F-4D97-AF65-F5344CB8AC3E}">
        <p14:creationId xmlns:p14="http://schemas.microsoft.com/office/powerpoint/2010/main" val="105890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normAutofit/>
          </a:bodyPr>
          <a:lstStyle/>
          <a:p>
            <a:r>
              <a:rPr lang="en-US" dirty="0"/>
              <a:t>Facilitator Notes:</a:t>
            </a:r>
          </a:p>
          <a:p>
            <a:pPr marL="173422" indent="-173422">
              <a:buFontTx/>
              <a:buChar char="-"/>
            </a:pPr>
            <a:r>
              <a:rPr lang="en-US" dirty="0"/>
              <a:t>After the last team has reported out distribute the Test-Taking Strategies &amp; Tips handout. </a:t>
            </a:r>
          </a:p>
          <a:p>
            <a:pPr marL="173422" indent="-173422">
              <a:buFontTx/>
              <a:buChar char="-"/>
            </a:pPr>
            <a:r>
              <a:rPr lang="en-US" dirty="0"/>
              <a:t>Participant ideas may add new items to the list.</a:t>
            </a:r>
          </a:p>
          <a:p>
            <a:endParaRPr lang="en-US" dirty="0"/>
          </a:p>
          <a:p>
            <a:r>
              <a:rPr lang="en-US" dirty="0"/>
              <a:t>Facilitator Talking Points:</a:t>
            </a:r>
          </a:p>
          <a:p>
            <a:pPr marL="173422" indent="-173422" defTabSz="924916">
              <a:buFont typeface="Arial" panose="020B0604020202020204" pitchFamily="34" charset="0"/>
              <a:buChar char="•"/>
              <a:defRPr/>
            </a:pPr>
            <a:r>
              <a:rPr lang="en-US" dirty="0"/>
              <a:t>Ask the teams to report out the information on the board. </a:t>
            </a:r>
          </a:p>
          <a:p>
            <a:pPr marL="173422" indent="-173422" defTabSz="924916">
              <a:buFont typeface="Arial" panose="020B0604020202020204" pitchFamily="34" charset="0"/>
              <a:buChar char="•"/>
              <a:defRPr/>
            </a:pPr>
            <a:r>
              <a:rPr lang="en-US" dirty="0"/>
              <a:t>Review the report out directions. Allay concerns and provide support as needed.</a:t>
            </a:r>
          </a:p>
          <a:p>
            <a:pPr marL="173422" indent="-173422" defTabSz="924916">
              <a:buFont typeface="Arial" panose="020B0604020202020204" pitchFamily="34" charset="0"/>
              <a:buChar char="•"/>
              <a:defRPr/>
            </a:pPr>
            <a:r>
              <a:rPr lang="en-US" dirty="0"/>
              <a:t>The final question is for all participants as new ideas may be generated from hearing the list. Have the team add any new suggestions from other parent/caregivers to the list.</a:t>
            </a:r>
          </a:p>
          <a:p>
            <a:pPr marL="173422" indent="-173422" defTabSz="924916">
              <a:buFont typeface="Arial" panose="020B0604020202020204" pitchFamily="34" charset="0"/>
              <a:buChar char="•"/>
              <a:defRPr/>
            </a:pPr>
            <a:r>
              <a:rPr lang="en-US" dirty="0"/>
              <a:t>Ask everyone to return to their table/seat once a fairly comprehensive list is created.</a:t>
            </a:r>
          </a:p>
          <a:p>
            <a:pPr marL="173422" indent="-173422" defTabSz="924916">
              <a:buFont typeface="Arial" panose="020B0604020202020204" pitchFamily="34" charset="0"/>
              <a:buChar char="•"/>
              <a:defRPr/>
            </a:pPr>
            <a:r>
              <a:rPr lang="en-US" dirty="0"/>
              <a:t>Congratulate everyone on a job well done.</a:t>
            </a:r>
          </a:p>
          <a:p>
            <a:pPr marL="173422" indent="-173422" defTabSz="924916">
              <a:buFont typeface="Arial" panose="020B0604020202020204" pitchFamily="34" charset="0"/>
              <a:buChar char="•"/>
              <a:defRPr/>
            </a:pPr>
            <a:r>
              <a:rPr lang="en-US" dirty="0"/>
              <a:t>As a group compare the participant generated list to the Test-Taking Strategies &amp; Tips handout.</a:t>
            </a:r>
          </a:p>
          <a:p>
            <a:pPr marL="173422" indent="-173422" defTabSz="924916">
              <a:buFont typeface="Arial" panose="020B0604020202020204" pitchFamily="34" charset="0"/>
              <a:buChar char="•"/>
              <a:defRPr/>
            </a:pPr>
            <a:r>
              <a:rPr lang="en-US" dirty="0"/>
              <a:t>Participants can add anything that might be missing to the bottom of the handout.</a:t>
            </a:r>
          </a:p>
          <a:p>
            <a:pPr defTabSz="924916">
              <a:defRPr/>
            </a:pPr>
            <a:r>
              <a:rPr lang="en-US" dirty="0"/>
              <a:t> </a:t>
            </a:r>
          </a:p>
          <a:p>
            <a:pPr marL="173422" indent="-173422" defTabSz="924916">
              <a:buFont typeface="Arial" panose="020B0604020202020204" pitchFamily="34" charset="0"/>
              <a:buChar char="•"/>
              <a:defRPr/>
            </a:pPr>
            <a:endParaRPr lang="en-US" dirty="0"/>
          </a:p>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normAutofit/>
          </a:bodyPr>
          <a:lstStyle/>
          <a:p>
            <a:r>
              <a:rPr lang="en-US" dirty="0"/>
              <a:t>Facilitator Notes:</a:t>
            </a:r>
          </a:p>
          <a:p>
            <a:pPr marL="173422" indent="-173422">
              <a:buFontTx/>
              <a:buChar char="-"/>
            </a:pPr>
            <a:r>
              <a:rPr lang="en-US" dirty="0"/>
              <a:t>Use the remaining time to drive home a few points about accommodations, interpreting results and speaking to school staff about both when needed.</a:t>
            </a:r>
          </a:p>
          <a:p>
            <a:pPr marL="173422" indent="-173422">
              <a:buFontTx/>
              <a:buChar char="-"/>
            </a:pPr>
            <a:r>
              <a:rPr lang="en-US" dirty="0"/>
              <a:t>Have copies of the Can You Follow Directions handout available.</a:t>
            </a:r>
          </a:p>
          <a:p>
            <a:endParaRPr lang="en-US" dirty="0"/>
          </a:p>
          <a:p>
            <a:r>
              <a:rPr lang="en-US" dirty="0"/>
              <a:t>Facilitator Talking Points:</a:t>
            </a:r>
          </a:p>
          <a:p>
            <a:pPr marL="173422" indent="-173422">
              <a:buFont typeface="Arial" panose="020B0604020202020204" pitchFamily="34" charset="0"/>
              <a:buChar char="•"/>
            </a:pPr>
            <a:r>
              <a:rPr lang="en-US" dirty="0"/>
              <a:t>Direct parents back to the fact sheets and the final section about testing accommodations. If child has an IEP, PSP or 504 plan he or she has the right to receive testing accommodations. </a:t>
            </a:r>
          </a:p>
          <a:p>
            <a:pPr marL="173422" indent="-173422">
              <a:buFont typeface="Arial" panose="020B0604020202020204" pitchFamily="34" charset="0"/>
              <a:buChar char="•"/>
            </a:pPr>
            <a:r>
              <a:rPr lang="en-US" dirty="0"/>
              <a:t>Point out the information under Test Results that shows how students are assessed. Remind parents/caregivers if they do not understand the assessment results or simply have questions to speak to their child’s teacher and get the answers they need. </a:t>
            </a:r>
          </a:p>
          <a:p>
            <a:pPr marL="173422" indent="-173422">
              <a:buFont typeface="Arial" panose="020B0604020202020204" pitchFamily="34" charset="0"/>
              <a:buChar char="•"/>
            </a:pPr>
            <a:r>
              <a:rPr lang="en-US" dirty="0"/>
              <a:t>Remind participants of the resource given in week 2 – Speaking with school staff. There was a section of questions for academics and academic supports.</a:t>
            </a:r>
          </a:p>
          <a:p>
            <a:pPr marL="173422" indent="-173422">
              <a:buFont typeface="Arial" panose="020B0604020202020204" pitchFamily="34" charset="0"/>
              <a:buChar char="•"/>
            </a:pPr>
            <a:r>
              <a:rPr lang="en-US" dirty="0"/>
              <a:t>Ask parents to spend some time this week talking to their child about what it’s like for him or her when it’s testing time. Not just the day of but also in the days leading up to testing. Also ask them to share the list of strategies with their child to see what would be the most helpful and also to find out what else their child suggests they do to help them </a:t>
            </a:r>
            <a:r>
              <a:rPr lang="en-US"/>
              <a:t>in getting prepared</a:t>
            </a:r>
            <a:r>
              <a:rPr lang="en-US" dirty="0"/>
              <a:t>. </a:t>
            </a:r>
          </a:p>
          <a:p>
            <a:pPr marL="173422" indent="-173422">
              <a:buFont typeface="Arial" panose="020B0604020202020204" pitchFamily="34" charset="0"/>
              <a:buChar char="•"/>
            </a:pPr>
            <a:r>
              <a:rPr lang="en-US" dirty="0"/>
              <a:t>A good opener to the discussion may be having their child take the Can You Follow Directions? Test. They’ll need the handout and 1 sheet of blank paper.</a:t>
            </a:r>
          </a:p>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normAutofit/>
          </a:bodyPr>
          <a:lstStyle/>
          <a:p>
            <a:r>
              <a:rPr lang="en-US" dirty="0"/>
              <a:t>Facilitator Notes:</a:t>
            </a:r>
          </a:p>
          <a:p>
            <a:pPr marL="173422" indent="-173422">
              <a:buFontTx/>
              <a:buChar char="-"/>
            </a:pPr>
            <a:r>
              <a:rPr lang="en-US" dirty="0"/>
              <a:t>5 to 10 minutes</a:t>
            </a:r>
          </a:p>
          <a:p>
            <a:endParaRPr lang="en-US" dirty="0"/>
          </a:p>
          <a:p>
            <a:r>
              <a:rPr lang="en-US" dirty="0"/>
              <a:t>Facilitator Talking Points:</a:t>
            </a:r>
          </a:p>
          <a:p>
            <a:pPr marL="173422" indent="-173422">
              <a:buFont typeface="Arial" pitchFamily="34" charset="0"/>
              <a:buChar char="•"/>
            </a:pPr>
            <a:r>
              <a:rPr lang="en-US" dirty="0"/>
              <a:t>Explain that before moving forward with activities for this meeting’s topic you want to take a few minutes to look back. </a:t>
            </a:r>
          </a:p>
          <a:p>
            <a:pPr marL="173422" indent="-173422" defTabSz="924916">
              <a:buFont typeface="Arial" pitchFamily="34" charset="0"/>
              <a:buChar char="•"/>
              <a:defRPr/>
            </a:pPr>
            <a:r>
              <a:rPr lang="en-US" dirty="0"/>
              <a:t>Last week ended with a call to action. Ask for volunteers to share what they did and what they learned. </a:t>
            </a:r>
          </a:p>
          <a:p>
            <a:pPr marL="173422" indent="-173422" defTabSz="924916">
              <a:buFont typeface="Arial" pitchFamily="34" charset="0"/>
              <a:buChar char="•"/>
              <a:defRPr/>
            </a:pPr>
            <a:r>
              <a:rPr lang="en-US" dirty="0"/>
              <a:t>The slide provides some questions to guide them in sharing. </a:t>
            </a:r>
          </a:p>
          <a:p>
            <a:endParaRPr lang="en-US" dirty="0"/>
          </a:p>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3</a:t>
            </a:fld>
            <a:endParaRPr lang="en-US"/>
          </a:p>
        </p:txBody>
      </p:sp>
    </p:spTree>
    <p:extLst>
      <p:ext uri="{BB962C8B-B14F-4D97-AF65-F5344CB8AC3E}">
        <p14:creationId xmlns:p14="http://schemas.microsoft.com/office/powerpoint/2010/main" val="349593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normAutofit lnSpcReduction="10000"/>
          </a:bodyPr>
          <a:lstStyle/>
          <a:p>
            <a:r>
              <a:rPr lang="en-US" dirty="0"/>
              <a:t>Facilitator Notes:</a:t>
            </a:r>
          </a:p>
          <a:p>
            <a:pPr marL="173422" indent="-173422">
              <a:buFontTx/>
              <a:buChar char="-"/>
            </a:pPr>
            <a:r>
              <a:rPr lang="en-US" dirty="0"/>
              <a:t>Spend no more than 5 minutes on this chart and the next two (2 minutes, 2 minutes, 1 minute).</a:t>
            </a:r>
          </a:p>
          <a:p>
            <a:pPr marL="173422" indent="-173422" defTabSz="924916">
              <a:buFontTx/>
              <a:buChar char="-"/>
              <a:defRPr/>
            </a:pPr>
            <a:r>
              <a:rPr lang="en-US" dirty="0"/>
              <a:t>The purpose is just to provide a quick, broad overview of the assessments; the fact sheets provide more detailed information for each assessment.</a:t>
            </a:r>
          </a:p>
          <a:p>
            <a:pPr marL="173422" indent="-173422" defTabSz="924916">
              <a:buFontTx/>
              <a:buChar char="-"/>
              <a:defRPr/>
            </a:pPr>
            <a:r>
              <a:rPr lang="en-US" dirty="0"/>
              <a:t>The final slide for this 3-slide section provides the grade levels tested.</a:t>
            </a:r>
          </a:p>
          <a:p>
            <a:pPr marL="173422" indent="-173422">
              <a:buFontTx/>
              <a:buChar char="-"/>
            </a:pPr>
            <a:r>
              <a:rPr lang="en-US" dirty="0"/>
              <a:t>Distribute the Fact Sheets.</a:t>
            </a:r>
          </a:p>
          <a:p>
            <a:endParaRPr lang="en-US" dirty="0"/>
          </a:p>
          <a:p>
            <a:r>
              <a:rPr lang="en-US" dirty="0"/>
              <a:t>Facilitator Talking Points:</a:t>
            </a:r>
          </a:p>
          <a:p>
            <a:pPr marL="173422" indent="-173422">
              <a:buFont typeface="Arial" panose="020B0604020202020204" pitchFamily="34" charset="0"/>
              <a:buChar char="•"/>
            </a:pPr>
            <a:r>
              <a:rPr lang="en-US" dirty="0"/>
              <a:t>As you distribute</a:t>
            </a:r>
            <a:r>
              <a:rPr lang="en-US" baseline="0" dirty="0"/>
              <a:t> the Fact Sheets explain that you’ll spend only a few minutes going over the tests because the fact sheets have a lot of details. Also that there are additional assessments schools may use throughout the year to see how students are progressing, but for this session the focus is the state assessments.</a:t>
            </a:r>
          </a:p>
          <a:p>
            <a:pPr marL="173422" indent="-173422" defTabSz="924916">
              <a:buFont typeface="Arial" panose="020B0604020202020204" pitchFamily="34" charset="0"/>
              <a:buChar char="•"/>
              <a:defRPr/>
            </a:pPr>
            <a:r>
              <a:rPr lang="en-US" dirty="0"/>
              <a:t>There</a:t>
            </a:r>
            <a:r>
              <a:rPr lang="en-US" baseline="0" dirty="0"/>
              <a:t> are 4 primary state assessments – BRIGANCE, K-PREP, the ACT and EOC exams</a:t>
            </a:r>
          </a:p>
          <a:p>
            <a:pPr marL="173422" indent="-173422" defTabSz="924916">
              <a:buFont typeface="Arial" panose="020B0604020202020204" pitchFamily="34" charset="0"/>
              <a:buChar char="•"/>
              <a:defRPr/>
            </a:pPr>
            <a:r>
              <a:rPr lang="en-US" baseline="0" dirty="0"/>
              <a:t>Quickly review the information on the slide for each test:</a:t>
            </a:r>
          </a:p>
          <a:p>
            <a:pPr marL="635879" lvl="1" indent="-173422" defTabSz="924916">
              <a:buFont typeface="Arial" panose="020B0604020202020204" pitchFamily="34" charset="0"/>
              <a:buChar char="•"/>
              <a:defRPr/>
            </a:pPr>
            <a:r>
              <a:rPr lang="en-US" baseline="0" dirty="0"/>
              <a:t>Brigance – Is a kindergarten screener that helps schools see readiness for school. Testing starts 15 days before school begins to 30 days after.</a:t>
            </a:r>
          </a:p>
          <a:p>
            <a:pPr marL="635879" lvl="1" indent="-173422" defTabSz="924916">
              <a:buFont typeface="Arial" panose="020B0604020202020204" pitchFamily="34" charset="0"/>
              <a:buChar char="•"/>
              <a:defRPr/>
            </a:pPr>
            <a:r>
              <a:rPr lang="en-US" baseline="0" dirty="0"/>
              <a:t>K-PREP – Is multi-year and tests student knowledge in reading, math, science, social studies and writing. Students take K-PREP tests at the end of the school year and knowledge is measured as either Novice (minimal understanding), Apprentice (basic knowledge), Proficient (has broad knowledge and can apply it), or Distinguished (has extensive knowledge of subject). </a:t>
            </a:r>
            <a:r>
              <a:rPr lang="en-US" baseline="0" dirty="0">
                <a:effectLst/>
              </a:rPr>
              <a:t>There is also the Alternative K-PREP for </a:t>
            </a:r>
            <a:r>
              <a:rPr lang="en-US" dirty="0">
                <a:effectLst/>
              </a:rPr>
              <a:t>students with moderate and significant disabilities.</a:t>
            </a:r>
            <a:endParaRPr lang="en-US" baseline="0" dirty="0"/>
          </a:p>
          <a:p>
            <a:pPr marL="462458" lvl="1" defTabSz="924916">
              <a:defRPr/>
            </a:pPr>
            <a:endParaRPr lang="en-US" baseline="0"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4</a:t>
            </a:fld>
            <a:endParaRPr lang="en-US"/>
          </a:p>
        </p:txBody>
      </p:sp>
    </p:spTree>
    <p:extLst>
      <p:ext uri="{BB962C8B-B14F-4D97-AF65-F5344CB8AC3E}">
        <p14:creationId xmlns:p14="http://schemas.microsoft.com/office/powerpoint/2010/main" val="956472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dirty="0"/>
              <a:t>Facilitator Talking Points:</a:t>
            </a:r>
          </a:p>
          <a:p>
            <a:pPr marL="635879" lvl="1" indent="-173422" defTabSz="924916">
              <a:buFont typeface="Arial" panose="020B0604020202020204" pitchFamily="34" charset="0"/>
              <a:buChar char="•"/>
              <a:defRPr/>
            </a:pPr>
            <a:r>
              <a:rPr lang="en-US" baseline="0" dirty="0"/>
              <a:t>ACT – is a national college admissions exam also used by KY schools to determine readiness for college work. There are benchmark scores for each area tested - English, math, reading, and science. The scores a student gets are compared to the benchmark scores to see where they stand readiness wise. The ACT is taken in March.</a:t>
            </a:r>
          </a:p>
          <a:p>
            <a:pPr marL="635879" lvl="1" indent="-173422" defTabSz="924916">
              <a:buFont typeface="Arial" panose="020B0604020202020204" pitchFamily="34" charset="0"/>
              <a:buChar char="•"/>
              <a:defRPr/>
            </a:pPr>
            <a:r>
              <a:rPr lang="en-US" baseline="0" dirty="0"/>
              <a:t>EOC – Is just for students on the Early Graduation Pathway in grades 9-11. Each exam is taken after the classes listed are taken.  The measurement is the same as K-PREP.</a:t>
            </a:r>
          </a:p>
          <a:p>
            <a:endParaRPr lang="en-US" baseline="0"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5</a:t>
            </a:fld>
            <a:endParaRPr lang="en-US"/>
          </a:p>
        </p:txBody>
      </p:sp>
    </p:spTree>
    <p:extLst>
      <p:ext uri="{BB962C8B-B14F-4D97-AF65-F5344CB8AC3E}">
        <p14:creationId xmlns:p14="http://schemas.microsoft.com/office/powerpoint/2010/main" val="316420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normAutofit/>
          </a:bodyPr>
          <a:lstStyle/>
          <a:p>
            <a:r>
              <a:rPr lang="en-US" dirty="0"/>
              <a:t>Facilitator Notes:</a:t>
            </a:r>
          </a:p>
          <a:p>
            <a:pPr marL="173422" indent="-173422">
              <a:buFontTx/>
              <a:buChar char="-"/>
            </a:pPr>
            <a:r>
              <a:rPr lang="en-US" dirty="0"/>
              <a:t>The chart provides a quick overview of the varied required state assessments by grade level</a:t>
            </a:r>
          </a:p>
          <a:p>
            <a:endParaRPr lang="en-US" dirty="0"/>
          </a:p>
          <a:p>
            <a:r>
              <a:rPr lang="en-US" dirty="0"/>
              <a:t>Facilitator Talking Points:</a:t>
            </a:r>
          </a:p>
          <a:p>
            <a:pPr marL="173422" indent="-173422">
              <a:buFont typeface="Arial" pitchFamily="34" charset="0"/>
              <a:buChar char="•"/>
            </a:pPr>
            <a:r>
              <a:rPr lang="en-US" baseline="0" dirty="0">
                <a:effectLst/>
              </a:rPr>
              <a:t>This chart shows at what grades students take the tests.</a:t>
            </a:r>
          </a:p>
          <a:p>
            <a:pPr marL="173422" indent="-173422">
              <a:buFont typeface="Arial" pitchFamily="34" charset="0"/>
              <a:buChar char="•"/>
            </a:pPr>
            <a:r>
              <a:rPr lang="en-US" baseline="0" dirty="0">
                <a:effectLst/>
              </a:rPr>
              <a:t>K-PREP - some subjects are tested more than others. For example, math is tested 3</a:t>
            </a:r>
            <a:r>
              <a:rPr lang="en-US" baseline="30000" dirty="0">
                <a:effectLst/>
              </a:rPr>
              <a:t>rd</a:t>
            </a:r>
            <a:r>
              <a:rPr lang="en-US" baseline="0" dirty="0">
                <a:effectLst/>
              </a:rPr>
              <a:t> grade – 8</a:t>
            </a:r>
            <a:r>
              <a:rPr lang="en-US" baseline="30000" dirty="0">
                <a:effectLst/>
              </a:rPr>
              <a:t>th</a:t>
            </a:r>
            <a:r>
              <a:rPr lang="en-US" baseline="0" dirty="0">
                <a:effectLst/>
              </a:rPr>
              <a:t> grades; social studies 5</a:t>
            </a:r>
            <a:r>
              <a:rPr lang="en-US" baseline="30000" dirty="0">
                <a:effectLst/>
              </a:rPr>
              <a:t>th</a:t>
            </a:r>
            <a:r>
              <a:rPr lang="en-US" baseline="0" dirty="0">
                <a:effectLst/>
              </a:rPr>
              <a:t> and 8</a:t>
            </a:r>
            <a:r>
              <a:rPr lang="en-US" baseline="30000" dirty="0">
                <a:effectLst/>
              </a:rPr>
              <a:t>th</a:t>
            </a:r>
            <a:r>
              <a:rPr lang="en-US" baseline="0" dirty="0">
                <a:effectLst/>
              </a:rPr>
              <a:t> only. The Alternative K-PREP follows this schedule and also has an additional reading assessment in 9</a:t>
            </a:r>
            <a:r>
              <a:rPr lang="en-US" baseline="30000" dirty="0">
                <a:effectLst/>
              </a:rPr>
              <a:t>th</a:t>
            </a:r>
            <a:r>
              <a:rPr lang="en-US" baseline="0" dirty="0">
                <a:effectLst/>
              </a:rPr>
              <a:t> grade and math assessment in 10</a:t>
            </a:r>
            <a:r>
              <a:rPr lang="en-US" baseline="30000" dirty="0">
                <a:effectLst/>
              </a:rPr>
              <a:t>th</a:t>
            </a:r>
            <a:r>
              <a:rPr lang="en-US" baseline="0" dirty="0">
                <a:effectLst/>
              </a:rPr>
              <a:t> grade.</a:t>
            </a:r>
          </a:p>
          <a:p>
            <a:pPr marL="173422" indent="-173422">
              <a:buFont typeface="Arial" pitchFamily="34" charset="0"/>
              <a:buChar char="•"/>
            </a:pPr>
            <a:r>
              <a:rPr lang="en-US" dirty="0"/>
              <a:t>ACT - taken by all 11</a:t>
            </a:r>
            <a:r>
              <a:rPr lang="en-US" baseline="30000" dirty="0"/>
              <a:t>th</a:t>
            </a:r>
            <a:r>
              <a:rPr lang="en-US" dirty="0"/>
              <a:t> grade students. The asterisks is because Senate Bill 1 mandates that students in grades 10 also take a college admissions examination, however grade 10 participation is dependent on the Kentucky Department of Education having available funds.</a:t>
            </a:r>
          </a:p>
          <a:p>
            <a:pPr marL="173422" indent="-173422">
              <a:buFont typeface="Arial" pitchFamily="34" charset="0"/>
              <a:buChar char="•"/>
            </a:pPr>
            <a:r>
              <a:rPr lang="en-US" dirty="0">
                <a:effectLst/>
              </a:rPr>
              <a:t>EOC exams -</a:t>
            </a:r>
            <a:r>
              <a:rPr lang="en-US" baseline="0" dirty="0">
                <a:effectLst/>
              </a:rPr>
              <a:t> Students may not necessarily take an EOC in each year listed, it depends on when they take the course.</a:t>
            </a:r>
            <a:endParaRPr lang="en-US" dirty="0"/>
          </a:p>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6</a:t>
            </a:fld>
            <a:endParaRPr lang="en-US"/>
          </a:p>
        </p:txBody>
      </p:sp>
    </p:spTree>
    <p:extLst>
      <p:ext uri="{BB962C8B-B14F-4D97-AF65-F5344CB8AC3E}">
        <p14:creationId xmlns:p14="http://schemas.microsoft.com/office/powerpoint/2010/main" val="540860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pPr defTabSz="924916">
              <a:defRPr/>
            </a:pPr>
            <a:r>
              <a:rPr lang="en-US" dirty="0"/>
              <a:t>Facilitator Notes:</a:t>
            </a:r>
          </a:p>
          <a:p>
            <a:pPr marL="173422" indent="-173422" defTabSz="924916">
              <a:buFontTx/>
              <a:buChar char="-"/>
              <a:defRPr/>
            </a:pPr>
            <a:r>
              <a:rPr lang="en-US" dirty="0"/>
              <a:t>Spend about 5 minutes on the next 3 slides (1 minute, 3 minutes, 1 minute) - a quick trip down memory lane, and an intro to the need for test-testing strategies</a:t>
            </a:r>
          </a:p>
          <a:p>
            <a:pPr marL="173422" indent="-173422" defTabSz="924916">
              <a:buFontTx/>
              <a:buChar char="-"/>
              <a:defRPr/>
            </a:pPr>
            <a:r>
              <a:rPr lang="en-US" dirty="0"/>
              <a:t>Hand out sheets of paper &amp; pens/pencils in preparation for the next slide (the test) and also get your timer ready.</a:t>
            </a:r>
          </a:p>
          <a:p>
            <a:pPr defTabSz="924916">
              <a:defRPr/>
            </a:pPr>
            <a:endParaRPr lang="en-US" dirty="0"/>
          </a:p>
          <a:p>
            <a:pPr defTabSz="924916">
              <a:defRPr/>
            </a:pPr>
            <a:r>
              <a:rPr lang="en-US" dirty="0"/>
              <a:t>Facilitator Talking Points:</a:t>
            </a:r>
          </a:p>
          <a:p>
            <a:pPr marL="173422" indent="-173422">
              <a:buFont typeface="Arial" pitchFamily="34" charset="0"/>
              <a:buChar char="•"/>
            </a:pPr>
            <a:r>
              <a:rPr lang="en-US" dirty="0"/>
              <a:t>Invite the group to take a trip down memory lane with you. Ask the group to think back to when they were in school. How did they feel about assessments or tests? What word or words describe how they felt? (You’ll get a variety of responses – nervous, scared, excited, angry, etc.) </a:t>
            </a:r>
          </a:p>
          <a:p>
            <a:pPr marL="173422" indent="-173422">
              <a:buFont typeface="Arial" pitchFamily="34" charset="0"/>
              <a:buChar char="•"/>
            </a:pPr>
            <a:r>
              <a:rPr lang="en-US" dirty="0"/>
              <a:t>How about your child? How does your child respond to testing?</a:t>
            </a:r>
            <a:endParaRPr lang="en-US" b="1" dirty="0"/>
          </a:p>
          <a:p>
            <a:pPr marL="173422" indent="-173422" defTabSz="924916">
              <a:buFont typeface="Arial" pitchFamily="34" charset="0"/>
              <a:buChar char="•"/>
              <a:defRPr/>
            </a:pPr>
            <a:r>
              <a:rPr lang="en-US" dirty="0"/>
              <a:t>Not surprisingly, most kids are typically around here (CLICK) when it come to tests, and while we may not get them here (CLICK) we want to help our children be prepared to do their best.</a:t>
            </a:r>
          </a:p>
          <a:p>
            <a:pPr marL="173422" indent="-173422" defTabSz="924916">
              <a:buFont typeface="Arial" pitchFamily="34" charset="0"/>
              <a:buChar char="•"/>
              <a:defRPr/>
            </a:pPr>
            <a:r>
              <a:rPr lang="en-US" dirty="0"/>
              <a:t>Ask them to begin thinking about what they did to help with whatever feelings or thoughts they had back then and what they do now to help their child get prepared. Explain that they are going to pair up shortly and go on a walk.</a:t>
            </a:r>
          </a:p>
          <a:p>
            <a:pPr marL="173422" indent="-173422" defTabSz="924916">
              <a:buFont typeface="Arial" pitchFamily="34" charset="0"/>
              <a:buChar char="•"/>
              <a:defRPr/>
            </a:pPr>
            <a:endParaRPr lang="en-US" dirty="0"/>
          </a:p>
          <a:p>
            <a:pPr marL="173422" indent="-173422" defTabSz="924916">
              <a:buFont typeface="Arial" pitchFamily="34" charset="0"/>
              <a:buChar char="•"/>
              <a:defRPr/>
            </a:pPr>
            <a:endParaRPr lang="en-US" dirty="0"/>
          </a:p>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7</a:t>
            </a:fld>
            <a:endParaRPr lang="en-US"/>
          </a:p>
        </p:txBody>
      </p:sp>
    </p:spTree>
    <p:extLst>
      <p:ext uri="{BB962C8B-B14F-4D97-AF65-F5344CB8AC3E}">
        <p14:creationId xmlns:p14="http://schemas.microsoft.com/office/powerpoint/2010/main" val="3533552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51494" indent="-289036" eaLnBrk="0" hangingPunct="0">
              <a:spcBef>
                <a:spcPct val="30000"/>
              </a:spcBef>
              <a:defRPr sz="1200">
                <a:solidFill>
                  <a:schemeClr val="tx1"/>
                </a:solidFill>
                <a:latin typeface="Calibri" pitchFamily="34" charset="0"/>
                <a:ea typeface="ＭＳ Ｐゴシック" pitchFamily="34" charset="-128"/>
              </a:defRPr>
            </a:lvl2pPr>
            <a:lvl3pPr marL="1156145" indent="-231229" eaLnBrk="0" hangingPunct="0">
              <a:spcBef>
                <a:spcPct val="30000"/>
              </a:spcBef>
              <a:defRPr sz="1200">
                <a:solidFill>
                  <a:schemeClr val="tx1"/>
                </a:solidFill>
                <a:latin typeface="Calibri" pitchFamily="34" charset="0"/>
                <a:ea typeface="ＭＳ Ｐゴシック" pitchFamily="34" charset="-128"/>
              </a:defRPr>
            </a:lvl3pPr>
            <a:lvl4pPr marL="1618602" indent="-231229" eaLnBrk="0" hangingPunct="0">
              <a:spcBef>
                <a:spcPct val="30000"/>
              </a:spcBef>
              <a:defRPr sz="1200">
                <a:solidFill>
                  <a:schemeClr val="tx1"/>
                </a:solidFill>
                <a:latin typeface="Calibri" pitchFamily="34" charset="0"/>
                <a:ea typeface="ＭＳ Ｐゴシック" pitchFamily="34" charset="-128"/>
              </a:defRPr>
            </a:lvl4pPr>
            <a:lvl5pPr marL="2081060" indent="-231229" eaLnBrk="0" hangingPunct="0">
              <a:spcBef>
                <a:spcPct val="30000"/>
              </a:spcBef>
              <a:defRPr sz="1200">
                <a:solidFill>
                  <a:schemeClr val="tx1"/>
                </a:solidFill>
                <a:latin typeface="Calibri" pitchFamily="34" charset="0"/>
                <a:ea typeface="ＭＳ Ｐゴシック" pitchFamily="34" charset="-128"/>
              </a:defRPr>
            </a:lvl5pPr>
            <a:lvl6pPr marL="2543518" indent="-231229"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05976" indent="-231229"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68434" indent="-231229"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30891" indent="-231229"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99C62A30-CA8B-4611-812F-4ED1B8A87C57}" type="slidenum">
              <a:rPr lang="en-US" altLang="en-US">
                <a:latin typeface="Showcard Gothic" pitchFamily="82" charset="0"/>
              </a:rPr>
              <a:pPr eaLnBrk="1" hangingPunct="1">
                <a:spcBef>
                  <a:spcPct val="0"/>
                </a:spcBef>
              </a:pPr>
              <a:t>8</a:t>
            </a:fld>
            <a:endParaRPr lang="en-US" altLang="en-US">
              <a:latin typeface="Showcard Gothic" pitchFamily="82" charset="0"/>
            </a:endParaRPr>
          </a:p>
        </p:txBody>
      </p:sp>
      <p:sp>
        <p:nvSpPr>
          <p:cNvPr id="43011" name="Rectangle 2"/>
          <p:cNvSpPr>
            <a:spLocks noGrp="1" noRot="1" noChangeAspect="1" noChangeArrowheads="1" noTextEdit="1"/>
          </p:cNvSpPr>
          <p:nvPr>
            <p:ph type="sldImg"/>
          </p:nvPr>
        </p:nvSpPr>
        <p:spPr bwMode="auto">
          <a:xfrm>
            <a:off x="396875" y="692150"/>
            <a:ext cx="61563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itchFamily="34" charset="-128"/>
              </a:rPr>
              <a:t>Facilitator</a:t>
            </a:r>
            <a:r>
              <a:rPr lang="en-US" altLang="en-US" baseline="0" dirty="0">
                <a:ea typeface="ＭＳ Ｐゴシック" pitchFamily="34" charset="-128"/>
              </a:rPr>
              <a:t> Notes:</a:t>
            </a:r>
          </a:p>
          <a:p>
            <a:pPr marL="173422" indent="-173422">
              <a:spcBef>
                <a:spcPct val="0"/>
              </a:spcBef>
              <a:buFontTx/>
              <a:buChar char="-"/>
            </a:pPr>
            <a:r>
              <a:rPr lang="en-US" altLang="en-US" baseline="0" dirty="0">
                <a:ea typeface="ＭＳ Ｐゴシック" pitchFamily="34" charset="-128"/>
              </a:rPr>
              <a:t>A few participants may catch on before they get to #9, motion for them to remain quiet.</a:t>
            </a:r>
            <a:endParaRPr lang="en-US" altLang="en-US" dirty="0">
              <a:ea typeface="ＭＳ Ｐゴシック" pitchFamily="34" charset="-128"/>
            </a:endParaRPr>
          </a:p>
          <a:p>
            <a:pPr eaLnBrk="1" hangingPunct="1">
              <a:spcBef>
                <a:spcPct val="0"/>
              </a:spcBef>
            </a:pPr>
            <a:endParaRPr lang="en-US" altLang="en-US" dirty="0">
              <a:ea typeface="ＭＳ Ｐゴシック" pitchFamily="34" charset="-128"/>
            </a:endParaRPr>
          </a:p>
          <a:p>
            <a:pPr eaLnBrk="1" hangingPunct="1">
              <a:spcBef>
                <a:spcPct val="0"/>
              </a:spcBef>
            </a:pPr>
            <a:r>
              <a:rPr lang="en-US" altLang="en-US" dirty="0">
                <a:ea typeface="ＭＳ Ｐゴシック" pitchFamily="34" charset="-128"/>
              </a:rPr>
              <a:t>Facilitator Talking Points:</a:t>
            </a:r>
          </a:p>
          <a:p>
            <a:pPr marL="173422" indent="-173422" defTabSz="924916">
              <a:spcBef>
                <a:spcPct val="0"/>
              </a:spcBef>
              <a:buFont typeface="Arial" panose="020B0604020202020204" pitchFamily="34" charset="0"/>
              <a:buChar char="•"/>
              <a:defRPr/>
            </a:pPr>
            <a:r>
              <a:rPr lang="en-US" altLang="en-US" baseline="0" dirty="0">
                <a:ea typeface="ＭＳ Ｐゴシック" pitchFamily="34" charset="-128"/>
              </a:rPr>
              <a:t>Explain that you really want participants to understand what students feel, so you’d like everyone to take a test. Tell everyone they will only have 3 minutes!</a:t>
            </a:r>
          </a:p>
          <a:p>
            <a:pPr marL="173422" indent="-173422">
              <a:spcBef>
                <a:spcPct val="0"/>
              </a:spcBef>
              <a:buFont typeface="Arial" panose="020B0604020202020204" pitchFamily="34" charset="0"/>
              <a:buChar char="•"/>
            </a:pPr>
            <a:r>
              <a:rPr lang="en-US" altLang="en-US" baseline="0" dirty="0">
                <a:ea typeface="ＭＳ Ｐゴシック" pitchFamily="34" charset="-128"/>
              </a:rPr>
              <a:t>Set your timer, CLICK to reveal the test and say begin. </a:t>
            </a:r>
          </a:p>
          <a:p>
            <a:pPr>
              <a:spcBef>
                <a:spcPct val="0"/>
              </a:spcBef>
            </a:pPr>
            <a:endParaRPr lang="en-US" altLang="en-US" baseline="0" dirty="0">
              <a:ea typeface="ＭＳ Ｐゴシック" pitchFamily="34" charset="-128"/>
            </a:endParaRPr>
          </a:p>
          <a:p>
            <a:pPr>
              <a:spcBef>
                <a:spcPct val="0"/>
              </a:spcBef>
            </a:pPr>
            <a:r>
              <a:rPr lang="en-US" altLang="en-US" baseline="0" dirty="0">
                <a:ea typeface="ＭＳ Ｐゴシック" pitchFamily="34" charset="-128"/>
              </a:rPr>
              <a:t>Pause</a:t>
            </a:r>
          </a:p>
          <a:p>
            <a:pPr marL="173422" indent="-173422">
              <a:spcBef>
                <a:spcPct val="0"/>
              </a:spcBef>
              <a:buFont typeface="Arial" panose="020B0604020202020204" pitchFamily="34" charset="0"/>
              <a:buChar char="•"/>
            </a:pPr>
            <a:r>
              <a:rPr lang="en-US" altLang="en-US" baseline="0" dirty="0">
                <a:ea typeface="ＭＳ Ｐゴシック" pitchFamily="34" charset="-128"/>
              </a:rPr>
              <a:t>After the test, acknowledge that while this was a “trick” in this setting, not reading the directions fully is something that happens all the time to students and with greater consequences.</a:t>
            </a:r>
          </a:p>
          <a:p>
            <a:pPr>
              <a:spcBef>
                <a:spcPct val="0"/>
              </a:spcBef>
            </a:pPr>
            <a:endParaRPr lang="en-US" altLang="en-US" baseline="0" dirty="0">
              <a:ea typeface="ＭＳ Ｐゴシック" pitchFamily="34" charset="-128"/>
            </a:endParaRPr>
          </a:p>
          <a:p>
            <a:pPr>
              <a:spcBef>
                <a:spcPct val="0"/>
              </a:spcBef>
            </a:pPr>
            <a:endParaRPr lang="en-US" altLang="en-US" dirty="0">
              <a:ea typeface="ＭＳ Ｐゴシック" pitchFamily="34" charset="-128"/>
            </a:endParaRPr>
          </a:p>
        </p:txBody>
      </p:sp>
    </p:spTree>
    <p:extLst>
      <p:ext uri="{BB962C8B-B14F-4D97-AF65-F5344CB8AC3E}">
        <p14:creationId xmlns:p14="http://schemas.microsoft.com/office/powerpoint/2010/main" val="98507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pPr defTabSz="924916">
              <a:defRPr/>
            </a:pPr>
            <a:r>
              <a:rPr lang="en-US" dirty="0"/>
              <a:t>Facilitator Talking Points:</a:t>
            </a:r>
          </a:p>
          <a:p>
            <a:pPr marL="173422" indent="-173422">
              <a:buFont typeface="Arial" pitchFamily="34" charset="0"/>
              <a:buChar char="•"/>
            </a:pPr>
            <a:r>
              <a:rPr lang="en-US" dirty="0"/>
              <a:t>Testing can be stressful. They are timed; they have great weight and sometimes weigh our kids down. Tests may determine the classes a student can take, whether they have to be in an intervention class they don’t want to be in, or even get into the college they want.</a:t>
            </a:r>
          </a:p>
          <a:p>
            <a:pPr marL="173422" indent="-173422">
              <a:buFont typeface="Arial" pitchFamily="34" charset="0"/>
              <a:buChar char="•"/>
            </a:pPr>
            <a:r>
              <a:rPr lang="en-US" dirty="0"/>
              <a:t>Tests are a big deal and kids having anxiety about them is not uncommon. (CLICK)</a:t>
            </a:r>
          </a:p>
          <a:p>
            <a:pPr marL="173422" indent="-173422">
              <a:buFont typeface="Arial" pitchFamily="34" charset="0"/>
              <a:buChar char="•"/>
            </a:pPr>
            <a:r>
              <a:rPr lang="en-US" dirty="0"/>
              <a:t>While a small amount of anxiety is a good thing. Adrenaline keeps them alert, up, and at the ready, but when what they’re feeling rather than the test becomes their focus it can hurt their performance. </a:t>
            </a:r>
          </a:p>
          <a:p>
            <a:pPr marL="173422" indent="-173422">
              <a:buFont typeface="Arial" pitchFamily="34" charset="0"/>
              <a:buChar char="•"/>
            </a:pPr>
            <a:r>
              <a:rPr lang="en-US" dirty="0"/>
              <a:t>There are things that can be done leading up to the test, the night before the test, and the day of testing, that</a:t>
            </a:r>
            <a:r>
              <a:rPr lang="en-US" b="1" dirty="0"/>
              <a:t> </a:t>
            </a:r>
            <a:r>
              <a:rPr lang="en-US" dirty="0"/>
              <a:t>can go a long way to helping feel prepared which helps reduce “bad anxiety”. Let’s create a checklist for ourselves of what can help our children feel prepared. </a:t>
            </a:r>
          </a:p>
          <a:p>
            <a:pPr marL="173422" indent="-173422" defTabSz="924916">
              <a:buFont typeface="Arial" pitchFamily="34" charset="0"/>
              <a:buChar char="•"/>
              <a:defRPr/>
            </a:pPr>
            <a:endParaRPr lang="en-US" dirty="0"/>
          </a:p>
          <a:p>
            <a:pPr marL="173422" indent="-173422" defTabSz="924916">
              <a:buFont typeface="Arial" pitchFamily="34" charset="0"/>
              <a:buChar char="•"/>
              <a:defRPr/>
            </a:pPr>
            <a:endParaRPr lang="en-US" dirty="0"/>
          </a:p>
          <a:p>
            <a:pPr defTabSz="924916">
              <a:defRPr/>
            </a:pPr>
            <a:endParaRPr lang="en-US" dirty="0"/>
          </a:p>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9</a:t>
            </a:fld>
            <a:endParaRPr lang="en-US"/>
          </a:p>
        </p:txBody>
      </p:sp>
    </p:spTree>
    <p:extLst>
      <p:ext uri="{BB962C8B-B14F-4D97-AF65-F5344CB8AC3E}">
        <p14:creationId xmlns:p14="http://schemas.microsoft.com/office/powerpoint/2010/main" val="882347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normAutofit/>
          </a:bodyPr>
          <a:lstStyle/>
          <a:p>
            <a:r>
              <a:rPr lang="en-US" dirty="0"/>
              <a:t>Facilitator Notes:</a:t>
            </a:r>
          </a:p>
          <a:p>
            <a:pPr marL="173422" indent="-173422">
              <a:buFontTx/>
              <a:buChar char="-"/>
            </a:pPr>
            <a:r>
              <a:rPr lang="en-US" dirty="0"/>
              <a:t>Parents/caregivers will participate in a gallery walk. </a:t>
            </a:r>
          </a:p>
          <a:p>
            <a:pPr marL="173422" indent="-173422">
              <a:buFontTx/>
              <a:buChar char="-"/>
            </a:pPr>
            <a:r>
              <a:rPr lang="en-US" dirty="0"/>
              <a:t>Pair in teams of two.</a:t>
            </a:r>
          </a:p>
          <a:p>
            <a:pPr marL="173422" indent="-173422">
              <a:buFontTx/>
              <a:buChar char="-"/>
            </a:pPr>
            <a:r>
              <a:rPr lang="en-US" dirty="0"/>
              <a:t>About 20 minutes will be needed – about 2 minutes to explain the activity, 2 minutes per rotation, and 2-3 minutes for each team to report out, and time for participants to add to their respective lists.</a:t>
            </a:r>
          </a:p>
          <a:p>
            <a:endParaRPr lang="en-US" dirty="0"/>
          </a:p>
          <a:p>
            <a:r>
              <a:rPr lang="en-US" dirty="0"/>
              <a:t>Facilitator Talking Points:</a:t>
            </a:r>
          </a:p>
          <a:p>
            <a:pPr marL="173422" indent="-173422" defTabSz="924916">
              <a:buFont typeface="Arial" panose="020B0604020202020204" pitchFamily="34" charset="0"/>
              <a:buChar char="•"/>
              <a:defRPr/>
            </a:pPr>
            <a:r>
              <a:rPr lang="en-US" dirty="0"/>
              <a:t>Explain that around the room is poster board with the headings “Leading Up to the Test”, “The Night Before the Test”, “Day of the Test”. </a:t>
            </a:r>
          </a:p>
          <a:p>
            <a:pPr marL="173422" indent="-173422" defTabSz="924916">
              <a:buFont typeface="Arial" panose="020B0604020202020204" pitchFamily="34" charset="0"/>
              <a:buChar char="•"/>
              <a:defRPr/>
            </a:pPr>
            <a:r>
              <a:rPr lang="en-US" dirty="0"/>
              <a:t>In pairs each team will go to the poster board and write down all the things currently done to help their child prepare and any new ideas the pair brainstorms. They’ll have 2 minutes per board. Write each item as a bullet point rather than a sentence to save time. When its time to rotate they’ll move to the poster board to the right and add to the existing list. If an item they would have added is already listed and its something one person already does, add 1 checkmark next to, if both members of the pair already do it, place 2 checkmarks. Every pair will visit all three boards. When time is called for the final time, return to initial board.</a:t>
            </a:r>
          </a:p>
          <a:p>
            <a:pPr marL="173422" indent="-173422" defTabSz="924916">
              <a:buFont typeface="Arial" panose="020B0604020202020204" pitchFamily="34" charset="0"/>
              <a:buChar char="•"/>
              <a:defRPr/>
            </a:pPr>
            <a:r>
              <a:rPr lang="en-US" dirty="0"/>
              <a:t>Divide into pairs</a:t>
            </a:r>
          </a:p>
          <a:p>
            <a:pPr marL="173422" indent="-173422" defTabSz="924916">
              <a:buFont typeface="Arial" panose="020B0604020202020204" pitchFamily="34" charset="0"/>
              <a:buChar char="•"/>
              <a:defRPr/>
            </a:pPr>
            <a:r>
              <a:rPr lang="en-US" dirty="0"/>
              <a:t>Give each team a different colored magic marker</a:t>
            </a:r>
          </a:p>
          <a:p>
            <a:pPr marL="173422" indent="-173422" defTabSz="924916">
              <a:buFont typeface="Arial" panose="020B0604020202020204" pitchFamily="34" charset="0"/>
              <a:buChar char="•"/>
              <a:defRPr/>
            </a:pPr>
            <a:r>
              <a:rPr lang="en-US" dirty="0"/>
              <a:t>Assign first board</a:t>
            </a:r>
          </a:p>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10</a:t>
            </a:fld>
            <a:endParaRPr lang="en-US"/>
          </a:p>
        </p:txBody>
      </p:sp>
    </p:spTree>
    <p:extLst>
      <p:ext uri="{BB962C8B-B14F-4D97-AF65-F5344CB8AC3E}">
        <p14:creationId xmlns:p14="http://schemas.microsoft.com/office/powerpoint/2010/main" val="3609614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24" name="Rectangle 7"/>
          <p:cNvSpPr>
            <a:spLocks noGrp="1"/>
          </p:cNvSpPr>
          <p:nvPr>
            <p:ph type="title" hasCustomPrompt="1"/>
          </p:nvPr>
        </p:nvSpPr>
        <p:spPr>
          <a:xfrm>
            <a:off x="304802" y="3962400"/>
            <a:ext cx="11064647" cy="1066800"/>
          </a:xfrm>
        </p:spPr>
        <p:txBody>
          <a:bodyPr bIns="0"/>
          <a:lstStyle>
            <a:lvl1pPr algn="r" eaLnBrk="1" latinLnBrk="0" hangingPunct="1">
              <a:defRPr kumimoji="0" lang="en-US" dirty="0"/>
            </a:lvl1pPr>
            <a:extLst/>
          </a:lstStyle>
          <a:p>
            <a:r>
              <a:rPr kumimoji="0" lang="en-US" dirty="0"/>
              <a:t>Click to add photo album title</a:t>
            </a:r>
          </a:p>
        </p:txBody>
      </p:sp>
      <p:sp>
        <p:nvSpPr>
          <p:cNvPr id="30" name="Rectangle 7"/>
          <p:cNvSpPr>
            <a:spLocks/>
          </p:cNvSpPr>
          <p:nvPr/>
        </p:nvSpPr>
        <p:spPr>
          <a:xfrm>
            <a:off x="604981" y="5181600"/>
            <a:ext cx="10972800" cy="1143000"/>
          </a:xfrm>
          <a:prstGeom prst="rect">
            <a:avLst/>
          </a:prstGeom>
        </p:spPr>
        <p:txBody>
          <a:bodyPr vert="horz"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kumimoji="0"/>
            </a:pPr>
            <a:endParaRPr kumimoji="0" lang="en-US" sz="3200" b="0" i="1" u="none" strike="noStrike" kern="0" cap="none" spc="0" normalizeH="0" baseline="0" noProof="0" dirty="0">
              <a:ln>
                <a:noFill/>
              </a:ln>
              <a:solidFill>
                <a:schemeClr val="tx1"/>
              </a:solidFill>
              <a:effectLst/>
              <a:uLnTx/>
              <a:uFillTx/>
              <a:latin typeface="+mj-lt"/>
              <a:ea typeface="+mj-ea"/>
              <a:cs typeface="+mj-cs"/>
            </a:endParaRPr>
          </a:p>
        </p:txBody>
      </p:sp>
      <p:sp>
        <p:nvSpPr>
          <p:cNvPr id="9" name="Rectangle 7"/>
          <p:cNvSpPr>
            <a:spLocks noGrp="1"/>
          </p:cNvSpPr>
          <p:nvPr>
            <p:ph type="body" sz="quarter" idx="10" hasCustomPrompt="1"/>
          </p:nvPr>
        </p:nvSpPr>
        <p:spPr>
          <a:xfrm>
            <a:off x="2844800" y="5133975"/>
            <a:ext cx="8515928" cy="1219200"/>
          </a:xfrm>
        </p:spPr>
        <p:txBody>
          <a:bodyPr vert="horz" tIns="0" anchor="t" anchorCtr="0">
            <a:noAutofit/>
          </a:bodyPr>
          <a:lstStyle>
            <a:lvl1pPr marL="0" marR="0" indent="0" algn="r" rtl="0" eaLnBrk="1" latinLnBrk="0" hangingPunct="1">
              <a:spcBef>
                <a:spcPct val="20000"/>
              </a:spcBef>
              <a:buFontTx/>
              <a:buNone/>
              <a:defRPr kumimoji="0" sz="1800" i="0" baseline="0">
                <a:solidFill>
                  <a:schemeClr val="tx1"/>
                </a:solidFill>
                <a:latin typeface="+mn-lt"/>
                <a:ea typeface="+mn-ea"/>
                <a:cs typeface="+mn-cs"/>
              </a:defRPr>
            </a:lvl1pPr>
            <a:extLst/>
          </a:lstStyle>
          <a:p>
            <a:pPr lvl="0"/>
            <a:r>
              <a:rPr kumimoji="0" lang="en-US" dirty="0"/>
              <a:t>Click to add date and other details</a:t>
            </a:r>
          </a:p>
        </p:txBody>
      </p:sp>
      <p:sp>
        <p:nvSpPr>
          <p:cNvPr id="27" name="Rectangle 6"/>
          <p:cNvSpPr>
            <a:spLocks noGrp="1"/>
          </p:cNvSpPr>
          <p:nvPr>
            <p:ph type="pic" sz="quarter" idx="11"/>
          </p:nvPr>
        </p:nvSpPr>
        <p:spPr>
          <a:xfrm>
            <a:off x="8128000" y="1600200"/>
            <a:ext cx="3048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eaLnBrk="1" latinLnBrk="1" hangingPunct="1"/>
            <a:r>
              <a:rPr lang="en-US"/>
              <a:t>Click icon to add picture</a:t>
            </a:r>
            <a:endParaRPr/>
          </a:p>
        </p:txBody>
      </p:sp>
      <p:sp>
        <p:nvSpPr>
          <p:cNvPr id="6" name="Rectangle 5"/>
          <p:cNvSpPr/>
          <p:nvPr userDrawn="1"/>
        </p:nvSpPr>
        <p:spPr>
          <a:xfrm>
            <a:off x="235792" y="186904"/>
            <a:ext cx="11684000" cy="6213896"/>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sz="1800"/>
          </a:p>
        </p:txBody>
      </p:sp>
      <p:sp>
        <p:nvSpPr>
          <p:cNvPr id="11" name="Rectangle 10"/>
          <p:cNvSpPr>
            <a:spLocks noGrp="1"/>
          </p:cNvSpPr>
          <p:nvPr>
            <p:ph type="dt" sz="half" idx="12"/>
          </p:nvPr>
        </p:nvSpPr>
        <p:spPr/>
        <p:txBody>
          <a:bodyPr/>
          <a:lstStyle/>
          <a:p>
            <a:fld id="{F30C84A2-23CF-44F5-B813-5187ED5C7D1C}" type="datetimeFigureOut">
              <a:rPr kumimoji="0" lang="en-US" sz="1200" smtClean="0">
                <a:solidFill>
                  <a:schemeClr val="tx2"/>
                </a:solidFill>
              </a:rPr>
              <a:pPr/>
              <a:t>1/11/2024</a:t>
            </a:fld>
            <a:endParaRPr kumimoji="0" lang="en-US"/>
          </a:p>
        </p:txBody>
      </p:sp>
      <p:sp>
        <p:nvSpPr>
          <p:cNvPr id="12" name="Rectangle 11"/>
          <p:cNvSpPr>
            <a:spLocks noGrp="1"/>
          </p:cNvSpPr>
          <p:nvPr>
            <p:ph type="sldNum" sz="quarter" idx="13"/>
          </p:nvPr>
        </p:nvSpPr>
        <p:spPr/>
        <p:txBody>
          <a:bodyPr/>
          <a:lstStyle/>
          <a:p>
            <a:pPr algn="r"/>
            <a:fld id="{F99EC173-99AE-4773-AB25-02E469A13EAE}" type="slidenum">
              <a:rPr kumimoji="0" lang="en-US" sz="1200" smtClean="0">
                <a:solidFill>
                  <a:schemeClr val="tx2"/>
                </a:solidFill>
              </a:rPr>
              <a:pPr algn="r"/>
              <a:t>‹#›</a:t>
            </a:fld>
            <a:endParaRPr kumimoji="0" lang="en-US"/>
          </a:p>
        </p:txBody>
      </p:sp>
      <p:sp>
        <p:nvSpPr>
          <p:cNvPr id="13" name="Rectangle 12"/>
          <p:cNvSpPr>
            <a:spLocks noGrp="1"/>
          </p:cNvSpPr>
          <p:nvPr>
            <p:ph type="ftr" sz="quarter" idx="14"/>
          </p:nvPr>
        </p:nvSpPr>
        <p:spPr/>
        <p:txBody>
          <a:bodyPr/>
          <a:lstStyle/>
          <a:p>
            <a:endParaRPr kumimoji="0"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6217920" y="3403823"/>
            <a:ext cx="536448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342900" marR="0" indent="-342900" algn="ctr" rtl="0" eaLnBrk="1" latinLnBrk="1" hangingPunct="1">
              <a:spcBef>
                <a:spcPct val="20000"/>
              </a:spcBef>
              <a:buFontTx/>
              <a:buNone/>
              <a:defRPr kumimoji="0" sz="2400" i="0">
                <a:solidFill>
                  <a:schemeClr val="tx1"/>
                </a:solidFill>
                <a:latin typeface="+mn-lt"/>
                <a:ea typeface="+mn-ea"/>
                <a:cs typeface="+mn-cs"/>
              </a:defRPr>
            </a:lvl1pPr>
            <a:extLst/>
          </a:lstStyle>
          <a:p>
            <a:pPr marL="342900" indent="-342900" algn="ctr" rtl="0" eaLnBrk="1" latinLnBrk="1" hangingPunct="1"/>
            <a:r>
              <a:rPr lang="en-US"/>
              <a:t>Click icon to add picture</a:t>
            </a:r>
            <a:endParaRPr/>
          </a:p>
        </p:txBody>
      </p:sp>
      <p:sp>
        <p:nvSpPr>
          <p:cNvPr id="15" name="Rectangle 7"/>
          <p:cNvSpPr>
            <a:spLocks noGrp="1" noChangeAspect="1"/>
          </p:cNvSpPr>
          <p:nvPr>
            <p:ph type="pic" sz="quarter" idx="12"/>
          </p:nvPr>
        </p:nvSpPr>
        <p:spPr>
          <a:xfrm>
            <a:off x="609600" y="3403823"/>
            <a:ext cx="536448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342900" marR="0" indent="-342900" algn="ctr" rtl="0" eaLnBrk="1" latinLnBrk="1" hangingPunct="1">
              <a:spcBef>
                <a:spcPct val="20000"/>
              </a:spcBef>
              <a:buFontTx/>
              <a:buNone/>
              <a:defRPr kumimoji="0" sz="2400" i="0">
                <a:solidFill>
                  <a:schemeClr val="tx1"/>
                </a:solidFill>
                <a:latin typeface="+mn-lt"/>
                <a:ea typeface="+mn-ea"/>
                <a:cs typeface="+mn-cs"/>
              </a:defRPr>
            </a:lvl1pPr>
            <a:extLst/>
          </a:lstStyle>
          <a:p>
            <a:pPr marL="342900" indent="-342900" algn="ctr" rtl="0" eaLnBrk="1" latinLnBrk="1" hangingPunct="1"/>
            <a:r>
              <a:rPr lang="en-US"/>
              <a:t>Click icon to add picture</a:t>
            </a:r>
            <a:endParaRPr/>
          </a:p>
        </p:txBody>
      </p:sp>
      <p:sp>
        <p:nvSpPr>
          <p:cNvPr id="26" name="Rectangle 7"/>
          <p:cNvSpPr>
            <a:spLocks noGrp="1" noChangeAspect="1"/>
          </p:cNvSpPr>
          <p:nvPr>
            <p:ph type="pic" sz="quarter" idx="13"/>
          </p:nvPr>
        </p:nvSpPr>
        <p:spPr>
          <a:xfrm>
            <a:off x="6217920" y="228600"/>
            <a:ext cx="536448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342900" marR="0" indent="-342900" algn="ctr" rtl="0" eaLnBrk="1" latinLnBrk="1" hangingPunct="1">
              <a:spcBef>
                <a:spcPct val="20000"/>
              </a:spcBef>
              <a:buFontTx/>
              <a:buNone/>
              <a:defRPr kumimoji="0" sz="2400" i="0">
                <a:solidFill>
                  <a:schemeClr val="tx1"/>
                </a:solidFill>
                <a:latin typeface="+mn-lt"/>
                <a:ea typeface="+mn-ea"/>
                <a:cs typeface="+mn-cs"/>
              </a:defRPr>
            </a:lvl1pPr>
            <a:extLst/>
          </a:lstStyle>
          <a:p>
            <a:pPr marL="342900" indent="-342900" algn="ctr" rtl="0" eaLnBrk="1" latinLnBrk="1" hangingPunct="1"/>
            <a:r>
              <a:rPr lang="en-US"/>
              <a:t>Click icon to add picture</a:t>
            </a:r>
            <a:endParaRPr/>
          </a:p>
        </p:txBody>
      </p:sp>
      <p:sp>
        <p:nvSpPr>
          <p:cNvPr id="27" name="Rectangle 11"/>
          <p:cNvSpPr>
            <a:spLocks noGrp="1"/>
          </p:cNvSpPr>
          <p:nvPr>
            <p:ph type="body" sz="quarter" idx="14" hasCustomPrompt="1"/>
          </p:nvPr>
        </p:nvSpPr>
        <p:spPr>
          <a:xfrm>
            <a:off x="609600" y="228600"/>
            <a:ext cx="5364480" cy="3017520"/>
          </a:xfrm>
        </p:spPr>
        <p:txBody>
          <a:bodyPr anchor="b" anchorCtr="0">
            <a:noAutofit/>
          </a:bodyPr>
          <a:lstStyle>
            <a:lvl1pPr marL="0" marR="0" indent="0" algn="l" rtl="0" eaLnBrk="1" latinLnBrk="0" hangingPunct="1">
              <a:spcBef>
                <a:spcPct val="20000"/>
              </a:spcBef>
              <a:buFontTx/>
              <a:buNone/>
              <a:defRPr kumimoji="0" sz="1800" i="0" baseline="0">
                <a:solidFill>
                  <a:schemeClr val="tx1"/>
                </a:solidFill>
                <a:latin typeface="+mn-lt"/>
                <a:ea typeface="+mn-ea"/>
                <a:cs typeface="+mn-cs"/>
              </a:defRPr>
            </a:lvl1pPr>
            <a:extLst/>
          </a:lstStyle>
          <a:p>
            <a:pPr lvl="0"/>
            <a:r>
              <a:rPr kumimoji="0" lang="en-US" dirty="0"/>
              <a:t>Click to add caption</a:t>
            </a:r>
          </a:p>
        </p:txBody>
      </p:sp>
      <p:sp>
        <p:nvSpPr>
          <p:cNvPr id="6" name="Rectangle 5"/>
          <p:cNvSpPr>
            <a:spLocks noGrp="1"/>
          </p:cNvSpPr>
          <p:nvPr>
            <p:ph type="dt" sz="half" idx="15"/>
          </p:nvPr>
        </p:nvSpPr>
        <p:spPr/>
        <p:txBody>
          <a:bodyPr/>
          <a:lstStyle/>
          <a:p>
            <a:fld id="{F30C84A2-23CF-44F5-B813-5187ED5C7D1C}" type="datetimeFigureOut">
              <a:rPr kumimoji="0" lang="en-US" sz="1200" smtClean="0">
                <a:solidFill>
                  <a:schemeClr val="tx2"/>
                </a:solidFill>
              </a:rPr>
              <a:pPr/>
              <a:t>1/11/2024</a:t>
            </a:fld>
            <a:endParaRPr kumimoji="0" lang="en-US"/>
          </a:p>
        </p:txBody>
      </p:sp>
      <p:sp>
        <p:nvSpPr>
          <p:cNvPr id="7" name="Rectangle 6"/>
          <p:cNvSpPr>
            <a:spLocks noGrp="1"/>
          </p:cNvSpPr>
          <p:nvPr>
            <p:ph type="sldNum" sz="quarter" idx="16"/>
          </p:nvPr>
        </p:nvSpPr>
        <p:spPr/>
        <p:txBody>
          <a:bodyPr/>
          <a:lstStyle/>
          <a:p>
            <a:pPr algn="r"/>
            <a:fld id="{F99EC173-99AE-4773-AB25-02E469A13EAE}" type="slidenum">
              <a:rPr kumimoji="0" lang="en-US" sz="1200" smtClean="0">
                <a:solidFill>
                  <a:schemeClr val="tx2"/>
                </a:solidFill>
              </a:rPr>
              <a:pPr algn="r"/>
              <a:t>‹#›</a:t>
            </a:fld>
            <a:endParaRPr kumimoji="0" lang="en-US"/>
          </a:p>
        </p:txBody>
      </p:sp>
      <p:sp>
        <p:nvSpPr>
          <p:cNvPr id="8" name="Rectangle 7"/>
          <p:cNvSpPr>
            <a:spLocks noGrp="1"/>
          </p:cNvSpPr>
          <p:nvPr>
            <p:ph type="ftr" sz="quarter" idx="17"/>
          </p:nvPr>
        </p:nvSpPr>
        <p:spPr/>
        <p:txBody>
          <a:bodyPr/>
          <a:lstStyle/>
          <a:p>
            <a:endParaRPr kumimoji="0"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6756400" y="3436620"/>
            <a:ext cx="4866533"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a:t>Click icon to add picture</a:t>
            </a:r>
            <a:endParaRPr/>
          </a:p>
        </p:txBody>
      </p:sp>
      <p:sp>
        <p:nvSpPr>
          <p:cNvPr id="29" name="Rectangle 7"/>
          <p:cNvSpPr>
            <a:spLocks noGrp="1" noChangeAspect="1"/>
          </p:cNvSpPr>
          <p:nvPr>
            <p:ph type="pic" sz="quarter" idx="12"/>
          </p:nvPr>
        </p:nvSpPr>
        <p:spPr>
          <a:xfrm>
            <a:off x="568960" y="384048"/>
            <a:ext cx="59436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a:t>Click icon to add picture</a:t>
            </a:r>
            <a:endParaRPr/>
          </a:p>
        </p:txBody>
      </p:sp>
      <p:sp>
        <p:nvSpPr>
          <p:cNvPr id="10" name="Rectangle 7"/>
          <p:cNvSpPr>
            <a:spLocks noGrp="1" noChangeAspect="1"/>
          </p:cNvSpPr>
          <p:nvPr>
            <p:ph type="pic" sz="quarter" idx="13"/>
          </p:nvPr>
        </p:nvSpPr>
        <p:spPr>
          <a:xfrm>
            <a:off x="6756400" y="389333"/>
            <a:ext cx="48768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a:t>Click icon to add picture</a:t>
            </a:r>
            <a:endParaRPr/>
          </a:p>
        </p:txBody>
      </p:sp>
      <p:sp>
        <p:nvSpPr>
          <p:cNvPr id="5" name="Rectangle 4"/>
          <p:cNvSpPr>
            <a:spLocks noGrp="1"/>
          </p:cNvSpPr>
          <p:nvPr>
            <p:ph type="dt" sz="half" idx="14"/>
          </p:nvPr>
        </p:nvSpPr>
        <p:spPr/>
        <p:txBody>
          <a:bodyPr/>
          <a:lstStyle/>
          <a:p>
            <a:fld id="{F30C84A2-23CF-44F5-B813-5187ED5C7D1C}" type="datetimeFigureOut">
              <a:rPr kumimoji="0" lang="en-US" sz="1200" smtClean="0">
                <a:solidFill>
                  <a:schemeClr val="tx2"/>
                </a:solidFill>
              </a:rPr>
              <a:pPr/>
              <a:t>1/11/2024</a:t>
            </a:fld>
            <a:endParaRPr kumimoji="0" lang="en-US"/>
          </a:p>
        </p:txBody>
      </p:sp>
      <p:sp>
        <p:nvSpPr>
          <p:cNvPr id="6" name="Rectangle 5"/>
          <p:cNvSpPr>
            <a:spLocks noGrp="1"/>
          </p:cNvSpPr>
          <p:nvPr>
            <p:ph type="sldNum" sz="quarter" idx="15"/>
          </p:nvPr>
        </p:nvSpPr>
        <p:spPr/>
        <p:txBody>
          <a:bodyPr/>
          <a:lstStyle/>
          <a:p>
            <a:pPr algn="r"/>
            <a:fld id="{F99EC173-99AE-4773-AB25-02E469A13EAE}" type="slidenum">
              <a:rPr kumimoji="0" lang="en-US" sz="1200" smtClean="0">
                <a:solidFill>
                  <a:schemeClr val="tx2"/>
                </a:solidFill>
              </a:rPr>
              <a:pPr algn="r"/>
              <a:t>‹#›</a:t>
            </a:fld>
            <a:endParaRPr kumimoji="0" lang="en-US"/>
          </a:p>
        </p:txBody>
      </p:sp>
      <p:sp>
        <p:nvSpPr>
          <p:cNvPr id="8" name="Rectangle 7"/>
          <p:cNvSpPr>
            <a:spLocks noGrp="1"/>
          </p:cNvSpPr>
          <p:nvPr>
            <p:ph type="ftr" sz="quarter" idx="16"/>
          </p:nvPr>
        </p:nvSpPr>
        <p:spPr/>
        <p:txBody>
          <a:bodyPr/>
          <a:lstStyle/>
          <a:p>
            <a:endParaRPr kumimoji="0"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972396" y="228600"/>
            <a:ext cx="3046952"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a:t>Click icon to add picture</a:t>
            </a:r>
            <a:endParaRPr/>
          </a:p>
        </p:txBody>
      </p:sp>
      <p:sp>
        <p:nvSpPr>
          <p:cNvPr id="3" name="Rectangle 7"/>
          <p:cNvSpPr>
            <a:spLocks noGrp="1"/>
          </p:cNvSpPr>
          <p:nvPr>
            <p:ph type="pic" sz="quarter" idx="26"/>
          </p:nvPr>
        </p:nvSpPr>
        <p:spPr>
          <a:xfrm>
            <a:off x="2972396" y="3365392"/>
            <a:ext cx="3046952"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a:t>Click icon to add picture</a:t>
            </a:r>
            <a:endParaRPr/>
          </a:p>
        </p:txBody>
      </p:sp>
      <p:sp>
        <p:nvSpPr>
          <p:cNvPr id="10" name="Rectangle 7"/>
          <p:cNvSpPr>
            <a:spLocks noGrp="1" noChangeAspect="1"/>
          </p:cNvSpPr>
          <p:nvPr>
            <p:ph type="pic" sz="quarter" idx="25"/>
          </p:nvPr>
        </p:nvSpPr>
        <p:spPr>
          <a:xfrm>
            <a:off x="6229623" y="228600"/>
            <a:ext cx="3048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a:t>Click icon to add picture</a:t>
            </a:r>
            <a:endParaRPr/>
          </a:p>
        </p:txBody>
      </p:sp>
      <p:sp>
        <p:nvSpPr>
          <p:cNvPr id="27" name="Rectangle 7"/>
          <p:cNvSpPr>
            <a:spLocks noGrp="1"/>
          </p:cNvSpPr>
          <p:nvPr>
            <p:ph type="pic" sz="quarter" idx="27"/>
          </p:nvPr>
        </p:nvSpPr>
        <p:spPr>
          <a:xfrm>
            <a:off x="6223596" y="3365392"/>
            <a:ext cx="3046952"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a:t>Click icon to add picture</a:t>
            </a:r>
            <a:endParaRPr/>
          </a:p>
        </p:txBody>
      </p:sp>
      <p:sp>
        <p:nvSpPr>
          <p:cNvPr id="6" name="Rectangle 7"/>
          <p:cNvSpPr>
            <a:spLocks noGrp="1"/>
          </p:cNvSpPr>
          <p:nvPr>
            <p:ph type="body" sz="quarter" idx="16" hasCustomPrompt="1"/>
          </p:nvPr>
        </p:nvSpPr>
        <p:spPr>
          <a:xfrm>
            <a:off x="533996" y="1295400"/>
            <a:ext cx="2235200" cy="1905000"/>
          </a:xfrm>
        </p:spPr>
        <p:txBody>
          <a:bodyPr anchor="b" anchorCtr="0">
            <a:noAutofit/>
          </a:bodyPr>
          <a:lstStyle>
            <a:lvl1pPr marL="0" marR="0" indent="0" algn="r" rtl="0" eaLnBrk="1" latinLnBrk="0" hangingPunct="1">
              <a:spcBef>
                <a:spcPct val="20000"/>
              </a:spcBef>
              <a:buFontTx/>
              <a:buNone/>
              <a:defRPr kumimoji="0" sz="1600" baseline="0">
                <a:solidFill>
                  <a:schemeClr val="tx1"/>
                </a:solidFill>
                <a:latin typeface="+mn-lt"/>
                <a:ea typeface="+mn-ea"/>
                <a:cs typeface="+mn-cs"/>
              </a:defRPr>
            </a:lvl1pPr>
            <a:extLst/>
          </a:lstStyle>
          <a:p>
            <a:pPr lvl="0"/>
            <a:r>
              <a:rPr kumimoji="0" lang="en-US" dirty="0"/>
              <a:t>Click to add caption</a:t>
            </a:r>
          </a:p>
        </p:txBody>
      </p:sp>
      <p:sp>
        <p:nvSpPr>
          <p:cNvPr id="14" name="Rectangle 7"/>
          <p:cNvSpPr>
            <a:spLocks noGrp="1"/>
          </p:cNvSpPr>
          <p:nvPr>
            <p:ph type="body" sz="quarter" idx="29" hasCustomPrompt="1"/>
          </p:nvPr>
        </p:nvSpPr>
        <p:spPr>
          <a:xfrm>
            <a:off x="9448800" y="1295400"/>
            <a:ext cx="2235200" cy="1905000"/>
          </a:xfrm>
        </p:spPr>
        <p:txBody>
          <a:bodyPr anchor="b" anchorCtr="0"/>
          <a:lstStyle>
            <a:lvl1pPr marL="0" marR="0" indent="0" algn="l" eaLnBrk="1" latinLnBrk="0" hangingPunct="1">
              <a:buFontTx/>
              <a:buNone/>
              <a:defRPr kumimoji="0" sz="1600" baseline="0"/>
            </a:lvl1pPr>
            <a:extLst/>
          </a:lstStyle>
          <a:p>
            <a:pPr lvl="0"/>
            <a:r>
              <a:rPr kumimoji="0" lang="en-US" dirty="0"/>
              <a:t>Click to add caption</a:t>
            </a:r>
          </a:p>
        </p:txBody>
      </p:sp>
      <p:sp>
        <p:nvSpPr>
          <p:cNvPr id="4" name="Rectangle 7"/>
          <p:cNvSpPr>
            <a:spLocks noGrp="1"/>
          </p:cNvSpPr>
          <p:nvPr>
            <p:ph type="body" sz="quarter" idx="28" hasCustomPrompt="1"/>
          </p:nvPr>
        </p:nvSpPr>
        <p:spPr>
          <a:xfrm>
            <a:off x="533996" y="3352800"/>
            <a:ext cx="2235200" cy="1905000"/>
          </a:xfrm>
        </p:spPr>
        <p:txBody>
          <a:bodyPr anchor="t" anchorCtr="0"/>
          <a:lstStyle>
            <a:lvl1pPr marL="0" marR="0" indent="0" algn="r" eaLnBrk="1" latinLnBrk="0" hangingPunct="1">
              <a:buFontTx/>
              <a:buNone/>
              <a:defRPr kumimoji="0" sz="1600" baseline="0"/>
            </a:lvl1pPr>
            <a:extLst/>
          </a:lstStyle>
          <a:p>
            <a:pPr lvl="0"/>
            <a:r>
              <a:rPr kumimoji="0" lang="en-US" dirty="0"/>
              <a:t>Click to add caption</a:t>
            </a:r>
          </a:p>
        </p:txBody>
      </p:sp>
      <p:sp>
        <p:nvSpPr>
          <p:cNvPr id="13" name="Rectangle 7"/>
          <p:cNvSpPr>
            <a:spLocks noGrp="1"/>
          </p:cNvSpPr>
          <p:nvPr>
            <p:ph type="body" sz="quarter" idx="30" hasCustomPrompt="1"/>
          </p:nvPr>
        </p:nvSpPr>
        <p:spPr>
          <a:xfrm>
            <a:off x="9448800" y="3352800"/>
            <a:ext cx="2235200" cy="1905000"/>
          </a:xfrm>
        </p:spPr>
        <p:txBody>
          <a:bodyPr anchor="t" anchorCtr="0"/>
          <a:lstStyle>
            <a:lvl1pPr marL="0" marR="0" indent="0" algn="l" eaLnBrk="1" latinLnBrk="0" hangingPunct="1">
              <a:buFontTx/>
              <a:buNone/>
              <a:defRPr kumimoji="0" sz="1600" baseline="0"/>
            </a:lvl1pPr>
            <a:extLst/>
          </a:lstStyle>
          <a:p>
            <a:pPr lvl="0"/>
            <a:r>
              <a:rPr kumimoji="0" lang="en-US" dirty="0"/>
              <a:t>Click to add caption</a:t>
            </a:r>
          </a:p>
        </p:txBody>
      </p:sp>
      <p:sp>
        <p:nvSpPr>
          <p:cNvPr id="11" name="Rectangle 10"/>
          <p:cNvSpPr>
            <a:spLocks noGrp="1"/>
          </p:cNvSpPr>
          <p:nvPr>
            <p:ph type="dt" sz="half" idx="31"/>
          </p:nvPr>
        </p:nvSpPr>
        <p:spPr/>
        <p:txBody>
          <a:bodyPr/>
          <a:lstStyle/>
          <a:p>
            <a:fld id="{F30C84A2-23CF-44F5-B813-5187ED5C7D1C}" type="datetimeFigureOut">
              <a:rPr kumimoji="0" lang="en-US" sz="1200" smtClean="0">
                <a:solidFill>
                  <a:schemeClr val="tx2"/>
                </a:solidFill>
              </a:rPr>
              <a:pPr/>
              <a:t>1/11/2024</a:t>
            </a:fld>
            <a:endParaRPr kumimoji="0" lang="en-US"/>
          </a:p>
        </p:txBody>
      </p:sp>
      <p:sp>
        <p:nvSpPr>
          <p:cNvPr id="12" name="Rectangle 11"/>
          <p:cNvSpPr>
            <a:spLocks noGrp="1"/>
          </p:cNvSpPr>
          <p:nvPr>
            <p:ph type="sldNum" sz="quarter" idx="32"/>
          </p:nvPr>
        </p:nvSpPr>
        <p:spPr/>
        <p:txBody>
          <a:bodyPr/>
          <a:lstStyle/>
          <a:p>
            <a:pPr algn="r"/>
            <a:fld id="{F99EC173-99AE-4773-AB25-02E469A13EAE}" type="slidenum">
              <a:rPr kumimoji="0" lang="en-US" sz="1200" smtClean="0">
                <a:solidFill>
                  <a:schemeClr val="tx2"/>
                </a:solidFill>
              </a:rPr>
              <a:pPr algn="r"/>
              <a:t>‹#›</a:t>
            </a:fld>
            <a:endParaRPr kumimoji="0" lang="en-US"/>
          </a:p>
        </p:txBody>
      </p:sp>
      <p:sp>
        <p:nvSpPr>
          <p:cNvPr id="15" name="Rectangle 14"/>
          <p:cNvSpPr>
            <a:spLocks noGrp="1"/>
          </p:cNvSpPr>
          <p:nvPr>
            <p:ph type="ftr" sz="quarter" idx="33"/>
          </p:nvPr>
        </p:nvSpPr>
        <p:spPr/>
        <p:txBody>
          <a:bodyPr/>
          <a:lstStyle/>
          <a:p>
            <a:endParaRPr kumimoji="0"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1235762" y="533400"/>
            <a:ext cx="4871063"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a:t>Click icon to add picture</a:t>
            </a:r>
            <a:endParaRPr/>
          </a:p>
        </p:txBody>
      </p:sp>
      <p:sp>
        <p:nvSpPr>
          <p:cNvPr id="8" name="Rectangle 7"/>
          <p:cNvSpPr>
            <a:spLocks noGrp="1"/>
          </p:cNvSpPr>
          <p:nvPr>
            <p:ph type="body" sz="quarter" idx="16" hasCustomPrompt="1"/>
          </p:nvPr>
        </p:nvSpPr>
        <p:spPr>
          <a:xfrm>
            <a:off x="1235761" y="6172200"/>
            <a:ext cx="4876800" cy="304800"/>
          </a:xfrm>
        </p:spPr>
        <p:txBody>
          <a:bodyPr lIns="9144" anchor="t" anchorCtr="0"/>
          <a:lstStyle>
            <a:lvl1pPr marL="0" marR="0" indent="0" algn="l" eaLnBrk="1" latinLnBrk="0" hangingPunct="1">
              <a:buFontTx/>
              <a:buNone/>
              <a:defRPr kumimoji="0" sz="1600" baseline="0"/>
            </a:lvl1pPr>
            <a:extLst/>
          </a:lstStyle>
          <a:p>
            <a:pPr lvl="0"/>
            <a:r>
              <a:rPr kumimoji="0" lang="en-US" dirty="0"/>
              <a:t>Click to add caption</a:t>
            </a:r>
          </a:p>
        </p:txBody>
      </p:sp>
      <p:sp>
        <p:nvSpPr>
          <p:cNvPr id="9" name="Rectangle 7"/>
          <p:cNvSpPr>
            <a:spLocks noGrp="1"/>
          </p:cNvSpPr>
          <p:nvPr>
            <p:ph type="pic" sz="quarter" idx="17"/>
          </p:nvPr>
        </p:nvSpPr>
        <p:spPr>
          <a:xfrm>
            <a:off x="6214161" y="533400"/>
            <a:ext cx="4876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a:t>Click icon to add picture</a:t>
            </a:r>
            <a:endParaRPr/>
          </a:p>
        </p:txBody>
      </p:sp>
      <p:sp>
        <p:nvSpPr>
          <p:cNvPr id="6" name="Rectangle 7"/>
          <p:cNvSpPr>
            <a:spLocks noGrp="1"/>
          </p:cNvSpPr>
          <p:nvPr>
            <p:ph type="pic" sz="quarter" idx="18"/>
          </p:nvPr>
        </p:nvSpPr>
        <p:spPr>
          <a:xfrm>
            <a:off x="1235761" y="3352800"/>
            <a:ext cx="4876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a:t>Click icon to add picture</a:t>
            </a:r>
            <a:endParaRPr/>
          </a:p>
        </p:txBody>
      </p:sp>
      <p:sp>
        <p:nvSpPr>
          <p:cNvPr id="14" name="Rectangle 7"/>
          <p:cNvSpPr>
            <a:spLocks noGrp="1"/>
          </p:cNvSpPr>
          <p:nvPr>
            <p:ph type="pic" sz="quarter" idx="19"/>
          </p:nvPr>
        </p:nvSpPr>
        <p:spPr>
          <a:xfrm>
            <a:off x="6214161" y="3352800"/>
            <a:ext cx="4876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a:t>Click icon to add picture</a:t>
            </a:r>
            <a:endParaRPr/>
          </a:p>
        </p:txBody>
      </p:sp>
      <p:sp>
        <p:nvSpPr>
          <p:cNvPr id="4" name="Rectangle 7"/>
          <p:cNvSpPr>
            <a:spLocks noGrp="1"/>
          </p:cNvSpPr>
          <p:nvPr>
            <p:ph type="body" sz="quarter" idx="22" hasCustomPrompt="1"/>
          </p:nvPr>
        </p:nvSpPr>
        <p:spPr>
          <a:xfrm>
            <a:off x="1235761" y="152400"/>
            <a:ext cx="4876800" cy="304800"/>
          </a:xfrm>
        </p:spPr>
        <p:txBody>
          <a:bodyPr lIns="9144" anchor="t" anchorCtr="0"/>
          <a:lstStyle>
            <a:lvl1pPr marL="0" marR="0" indent="0" algn="l" eaLnBrk="1" latinLnBrk="0" hangingPunct="1">
              <a:buFontTx/>
              <a:buNone/>
              <a:defRPr kumimoji="0" sz="1600" baseline="0"/>
            </a:lvl1pPr>
            <a:extLst/>
          </a:lstStyle>
          <a:p>
            <a:pPr lvl="0"/>
            <a:r>
              <a:rPr kumimoji="0" lang="en-US" dirty="0"/>
              <a:t>Click to add caption</a:t>
            </a:r>
          </a:p>
        </p:txBody>
      </p:sp>
      <p:sp>
        <p:nvSpPr>
          <p:cNvPr id="18" name="Rectangle 7"/>
          <p:cNvSpPr>
            <a:spLocks noGrp="1"/>
          </p:cNvSpPr>
          <p:nvPr>
            <p:ph type="body" sz="quarter" idx="23" hasCustomPrompt="1"/>
          </p:nvPr>
        </p:nvSpPr>
        <p:spPr>
          <a:xfrm>
            <a:off x="6214161" y="6172200"/>
            <a:ext cx="4876800" cy="304800"/>
          </a:xfrm>
        </p:spPr>
        <p:txBody>
          <a:bodyPr lIns="9144" anchor="t" anchorCtr="0"/>
          <a:lstStyle>
            <a:lvl1pPr marL="0" marR="0" indent="0" algn="l" eaLnBrk="1" latinLnBrk="0" hangingPunct="1">
              <a:buFontTx/>
              <a:buNone/>
              <a:defRPr kumimoji="0" sz="1600" baseline="0"/>
            </a:lvl1pPr>
            <a:extLst/>
          </a:lstStyle>
          <a:p>
            <a:pPr lvl="0"/>
            <a:r>
              <a:rPr kumimoji="0" lang="en-US" dirty="0"/>
              <a:t>Click to add caption</a:t>
            </a:r>
          </a:p>
        </p:txBody>
      </p:sp>
      <p:sp>
        <p:nvSpPr>
          <p:cNvPr id="16" name="Rectangle 7"/>
          <p:cNvSpPr>
            <a:spLocks noGrp="1"/>
          </p:cNvSpPr>
          <p:nvPr>
            <p:ph type="body" sz="quarter" idx="24" hasCustomPrompt="1"/>
          </p:nvPr>
        </p:nvSpPr>
        <p:spPr>
          <a:xfrm>
            <a:off x="6214161" y="152400"/>
            <a:ext cx="4876800" cy="304800"/>
          </a:xfrm>
        </p:spPr>
        <p:txBody>
          <a:bodyPr lIns="9144" anchor="t" anchorCtr="0"/>
          <a:lstStyle>
            <a:lvl1pPr marL="0" marR="0" indent="0" algn="l" eaLnBrk="1" latinLnBrk="0" hangingPunct="1">
              <a:buFontTx/>
              <a:buNone/>
              <a:defRPr kumimoji="0" sz="1600" baseline="0"/>
            </a:lvl1pPr>
            <a:extLst/>
          </a:lstStyle>
          <a:p>
            <a:pPr lvl="0"/>
            <a:r>
              <a:rPr kumimoji="0" lang="en-US" dirty="0"/>
              <a:t>Click to add caption</a:t>
            </a:r>
          </a:p>
        </p:txBody>
      </p:sp>
      <p:sp>
        <p:nvSpPr>
          <p:cNvPr id="10" name="Rectangle 9"/>
          <p:cNvSpPr>
            <a:spLocks noGrp="1"/>
          </p:cNvSpPr>
          <p:nvPr>
            <p:ph type="dt" sz="half" idx="25"/>
          </p:nvPr>
        </p:nvSpPr>
        <p:spPr/>
        <p:txBody>
          <a:bodyPr/>
          <a:lstStyle/>
          <a:p>
            <a:fld id="{F30C84A2-23CF-44F5-B813-5187ED5C7D1C}" type="datetimeFigureOut">
              <a:rPr kumimoji="0" lang="en-US" sz="1200" smtClean="0">
                <a:solidFill>
                  <a:schemeClr val="tx2"/>
                </a:solidFill>
              </a:rPr>
              <a:pPr/>
              <a:t>1/11/2024</a:t>
            </a:fld>
            <a:endParaRPr kumimoji="0" lang="en-US"/>
          </a:p>
        </p:txBody>
      </p:sp>
      <p:sp>
        <p:nvSpPr>
          <p:cNvPr id="11" name="Rectangle 10"/>
          <p:cNvSpPr>
            <a:spLocks noGrp="1"/>
          </p:cNvSpPr>
          <p:nvPr>
            <p:ph type="sldNum" sz="quarter" idx="26"/>
          </p:nvPr>
        </p:nvSpPr>
        <p:spPr/>
        <p:txBody>
          <a:bodyPr/>
          <a:lstStyle/>
          <a:p>
            <a:pPr algn="r"/>
            <a:fld id="{F99EC173-99AE-4773-AB25-02E469A13EAE}" type="slidenum">
              <a:rPr kumimoji="0" lang="en-US" sz="1200" smtClean="0">
                <a:solidFill>
                  <a:schemeClr val="tx2"/>
                </a:solidFill>
              </a:rPr>
              <a:pPr algn="r"/>
              <a:t>‹#›</a:t>
            </a:fld>
            <a:endParaRPr kumimoji="0" lang="en-US"/>
          </a:p>
        </p:txBody>
      </p:sp>
      <p:sp>
        <p:nvSpPr>
          <p:cNvPr id="12" name="Rectangle 11"/>
          <p:cNvSpPr>
            <a:spLocks noGrp="1"/>
          </p:cNvSpPr>
          <p:nvPr>
            <p:ph type="ftr" sz="quarter" idx="27"/>
          </p:nvPr>
        </p:nvSpPr>
        <p:spPr/>
        <p:txBody>
          <a:bodyPr/>
          <a:lstStyle/>
          <a:p>
            <a:endParaRPr kumimoji="0" 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203201" y="1524001"/>
            <a:ext cx="2809313"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a:t>Click icon to add picture</a:t>
            </a:r>
            <a:endParaRPr/>
          </a:p>
        </p:txBody>
      </p:sp>
      <p:sp>
        <p:nvSpPr>
          <p:cNvPr id="30" name="Rectangle 7"/>
          <p:cNvSpPr>
            <a:spLocks noGrp="1"/>
          </p:cNvSpPr>
          <p:nvPr>
            <p:ph type="pic" sz="quarter" idx="31"/>
          </p:nvPr>
        </p:nvSpPr>
        <p:spPr>
          <a:xfrm>
            <a:off x="6062134" y="1524001"/>
            <a:ext cx="2809313"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a:t>Click icon to add picture</a:t>
            </a:r>
            <a:endParaRPr/>
          </a:p>
        </p:txBody>
      </p:sp>
      <p:sp>
        <p:nvSpPr>
          <p:cNvPr id="7" name="Rectangle 7"/>
          <p:cNvSpPr>
            <a:spLocks noGrp="1"/>
          </p:cNvSpPr>
          <p:nvPr>
            <p:ph type="pic" sz="quarter" idx="30"/>
          </p:nvPr>
        </p:nvSpPr>
        <p:spPr>
          <a:xfrm>
            <a:off x="3132081" y="1524001"/>
            <a:ext cx="2809313"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a:t>Click icon to add picture</a:t>
            </a:r>
            <a:endParaRPr/>
          </a:p>
        </p:txBody>
      </p:sp>
      <p:sp>
        <p:nvSpPr>
          <p:cNvPr id="29" name="Rectangle 7"/>
          <p:cNvSpPr>
            <a:spLocks noGrp="1"/>
          </p:cNvSpPr>
          <p:nvPr>
            <p:ph type="pic" sz="quarter" idx="32"/>
          </p:nvPr>
        </p:nvSpPr>
        <p:spPr>
          <a:xfrm>
            <a:off x="8986889" y="1524001"/>
            <a:ext cx="2809313"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a:t>Click icon to add picture</a:t>
            </a:r>
            <a:endParaRPr/>
          </a:p>
        </p:txBody>
      </p:sp>
      <p:sp>
        <p:nvSpPr>
          <p:cNvPr id="24" name="Rectangle 7"/>
          <p:cNvSpPr>
            <a:spLocks noGrp="1"/>
          </p:cNvSpPr>
          <p:nvPr>
            <p:ph type="body" sz="quarter" idx="29" hasCustomPrompt="1"/>
          </p:nvPr>
        </p:nvSpPr>
        <p:spPr>
          <a:xfrm>
            <a:off x="203200" y="4495800"/>
            <a:ext cx="11684000" cy="1905000"/>
          </a:xfrm>
        </p:spPr>
        <p:txBody>
          <a:bodyPr anchor="t" anchorCtr="0"/>
          <a:lstStyle>
            <a:lvl1pPr marL="0" marR="0" indent="0" algn="l" eaLnBrk="1" latinLnBrk="0" hangingPunct="1">
              <a:buFontTx/>
              <a:buNone/>
              <a:defRPr kumimoji="0" sz="2400" baseline="0"/>
            </a:lvl1pPr>
            <a:extLst/>
          </a:lstStyle>
          <a:p>
            <a:pPr lvl="0"/>
            <a:r>
              <a:rPr kumimoji="0" lang="en-US" dirty="0"/>
              <a:t>Click to add caption</a:t>
            </a:r>
          </a:p>
        </p:txBody>
      </p:sp>
      <p:sp>
        <p:nvSpPr>
          <p:cNvPr id="8" name="Rectangle 7"/>
          <p:cNvSpPr>
            <a:spLocks noGrp="1"/>
          </p:cNvSpPr>
          <p:nvPr>
            <p:ph type="dt" sz="half" idx="33"/>
          </p:nvPr>
        </p:nvSpPr>
        <p:spPr/>
        <p:txBody>
          <a:bodyPr/>
          <a:lstStyle/>
          <a:p>
            <a:fld id="{F30C84A2-23CF-44F5-B813-5187ED5C7D1C}" type="datetimeFigureOut">
              <a:rPr kumimoji="0" lang="en-US" sz="1200" smtClean="0">
                <a:solidFill>
                  <a:schemeClr val="tx2"/>
                </a:solidFill>
              </a:rPr>
              <a:pPr/>
              <a:t>1/11/2024</a:t>
            </a:fld>
            <a:endParaRPr kumimoji="0" lang="en-US"/>
          </a:p>
        </p:txBody>
      </p:sp>
      <p:sp>
        <p:nvSpPr>
          <p:cNvPr id="9" name="Rectangle 8"/>
          <p:cNvSpPr>
            <a:spLocks noGrp="1"/>
          </p:cNvSpPr>
          <p:nvPr>
            <p:ph type="sldNum" sz="quarter" idx="34"/>
          </p:nvPr>
        </p:nvSpPr>
        <p:spPr/>
        <p:txBody>
          <a:bodyPr/>
          <a:lstStyle/>
          <a:p>
            <a:pPr algn="r"/>
            <a:fld id="{F99EC173-99AE-4773-AB25-02E469A13EAE}" type="slidenum">
              <a:rPr kumimoji="0" lang="en-US" sz="1200" smtClean="0">
                <a:solidFill>
                  <a:schemeClr val="tx2"/>
                </a:solidFill>
              </a:rPr>
              <a:pPr algn="r"/>
              <a:t>‹#›</a:t>
            </a:fld>
            <a:endParaRPr kumimoji="0" lang="en-US"/>
          </a:p>
        </p:txBody>
      </p:sp>
      <p:sp>
        <p:nvSpPr>
          <p:cNvPr id="10" name="Rectangle 9"/>
          <p:cNvSpPr>
            <a:spLocks noGrp="1"/>
          </p:cNvSpPr>
          <p:nvPr>
            <p:ph type="ftr" sz="quarter" idx="35"/>
          </p:nvPr>
        </p:nvSpPr>
        <p:spPr/>
        <p:txBody>
          <a:bodyPr/>
          <a:lstStyle/>
          <a:p>
            <a:endParaRPr kumimoji="0" lang="en-US"/>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914400" y="257665"/>
            <a:ext cx="615696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a:t>Click icon to add picture</a:t>
            </a:r>
            <a:endParaRPr/>
          </a:p>
        </p:txBody>
      </p:sp>
      <p:sp>
        <p:nvSpPr>
          <p:cNvPr id="4" name="Rectangle 7"/>
          <p:cNvSpPr>
            <a:spLocks noGrp="1" noChangeAspect="1"/>
          </p:cNvSpPr>
          <p:nvPr>
            <p:ph type="pic" sz="quarter" idx="18"/>
          </p:nvPr>
        </p:nvSpPr>
        <p:spPr>
          <a:xfrm>
            <a:off x="7718464" y="257665"/>
            <a:ext cx="3251203"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a:t>Click icon to add picture</a:t>
            </a:r>
            <a:endParaRPr/>
          </a:p>
        </p:txBody>
      </p:sp>
      <p:sp>
        <p:nvSpPr>
          <p:cNvPr id="6" name="Rectangle 7"/>
          <p:cNvSpPr>
            <a:spLocks noGrp="1" noChangeAspect="1"/>
          </p:cNvSpPr>
          <p:nvPr>
            <p:ph type="pic" sz="quarter" idx="22"/>
          </p:nvPr>
        </p:nvSpPr>
        <p:spPr>
          <a:xfrm>
            <a:off x="7718464" y="2432657"/>
            <a:ext cx="3251203"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a:t>Click icon to add picture</a:t>
            </a:r>
            <a:endParaRPr/>
          </a:p>
        </p:txBody>
      </p:sp>
      <p:sp>
        <p:nvSpPr>
          <p:cNvPr id="14" name="Rectangle 7"/>
          <p:cNvSpPr>
            <a:spLocks noGrp="1" noChangeAspect="1"/>
          </p:cNvSpPr>
          <p:nvPr>
            <p:ph type="pic" sz="quarter" idx="23"/>
          </p:nvPr>
        </p:nvSpPr>
        <p:spPr>
          <a:xfrm>
            <a:off x="7718464" y="4607649"/>
            <a:ext cx="3251203"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a:t>Click icon to add picture</a:t>
            </a:r>
            <a:endParaRPr/>
          </a:p>
        </p:txBody>
      </p:sp>
      <p:sp>
        <p:nvSpPr>
          <p:cNvPr id="7" name="Rectangle 6"/>
          <p:cNvSpPr>
            <a:spLocks noGrp="1"/>
          </p:cNvSpPr>
          <p:nvPr>
            <p:ph type="dt" sz="half" idx="24"/>
          </p:nvPr>
        </p:nvSpPr>
        <p:spPr/>
        <p:txBody>
          <a:bodyPr/>
          <a:lstStyle/>
          <a:p>
            <a:fld id="{F30C84A2-23CF-44F5-B813-5187ED5C7D1C}" type="datetimeFigureOut">
              <a:rPr kumimoji="0" lang="en-US" sz="1200" smtClean="0">
                <a:solidFill>
                  <a:schemeClr val="tx2"/>
                </a:solidFill>
              </a:rPr>
              <a:pPr/>
              <a:t>1/11/2024</a:t>
            </a:fld>
            <a:endParaRPr kumimoji="0" lang="en-US"/>
          </a:p>
        </p:txBody>
      </p:sp>
      <p:sp>
        <p:nvSpPr>
          <p:cNvPr id="8" name="Rectangle 7"/>
          <p:cNvSpPr>
            <a:spLocks noGrp="1"/>
          </p:cNvSpPr>
          <p:nvPr>
            <p:ph type="sldNum" sz="quarter" idx="25"/>
          </p:nvPr>
        </p:nvSpPr>
        <p:spPr/>
        <p:txBody>
          <a:bodyPr/>
          <a:lstStyle/>
          <a:p>
            <a:pPr algn="r"/>
            <a:fld id="{F99EC173-99AE-4773-AB25-02E469A13EAE}" type="slidenum">
              <a:rPr kumimoji="0" lang="en-US" sz="1200" smtClean="0">
                <a:solidFill>
                  <a:schemeClr val="tx2"/>
                </a:solidFill>
              </a:rPr>
              <a:pPr algn="r"/>
              <a:t>‹#›</a:t>
            </a:fld>
            <a:endParaRPr kumimoji="0" lang="en-US"/>
          </a:p>
        </p:txBody>
      </p:sp>
      <p:sp>
        <p:nvSpPr>
          <p:cNvPr id="9" name="Rectangle 8"/>
          <p:cNvSpPr>
            <a:spLocks noGrp="1"/>
          </p:cNvSpPr>
          <p:nvPr>
            <p:ph type="ftr" sz="quarter" idx="26"/>
          </p:nvPr>
        </p:nvSpPr>
        <p:spPr/>
        <p:txBody>
          <a:bodyPr/>
          <a:lstStyle/>
          <a:p>
            <a:endParaRPr kumimoji="0"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812800" y="3429000"/>
            <a:ext cx="2760205"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a:t>Click icon to add picture</a:t>
            </a:r>
            <a:endParaRPr/>
          </a:p>
        </p:txBody>
      </p:sp>
      <p:sp>
        <p:nvSpPr>
          <p:cNvPr id="27" name="Rectangle 7"/>
          <p:cNvSpPr>
            <a:spLocks noGrp="1"/>
          </p:cNvSpPr>
          <p:nvPr>
            <p:ph type="pic" sz="quarter" idx="17"/>
          </p:nvPr>
        </p:nvSpPr>
        <p:spPr>
          <a:xfrm>
            <a:off x="4045131" y="228600"/>
            <a:ext cx="74168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a:t>Click icon to add picture</a:t>
            </a:r>
            <a:endParaRPr/>
          </a:p>
        </p:txBody>
      </p:sp>
      <p:sp>
        <p:nvSpPr>
          <p:cNvPr id="31" name="Rectangle 7"/>
          <p:cNvSpPr>
            <a:spLocks noGrp="1"/>
          </p:cNvSpPr>
          <p:nvPr>
            <p:ph type="pic" sz="quarter" idx="26"/>
          </p:nvPr>
        </p:nvSpPr>
        <p:spPr>
          <a:xfrm>
            <a:off x="812800" y="228600"/>
            <a:ext cx="2760205"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a:t>Click icon to add picture</a:t>
            </a:r>
            <a:endParaRPr/>
          </a:p>
        </p:txBody>
      </p:sp>
      <p:sp>
        <p:nvSpPr>
          <p:cNvPr id="26" name="Rectangle 7"/>
          <p:cNvSpPr>
            <a:spLocks noGrp="1" noChangeAspect="1"/>
          </p:cNvSpPr>
          <p:nvPr>
            <p:ph type="pic" sz="quarter" idx="27"/>
          </p:nvPr>
        </p:nvSpPr>
        <p:spPr>
          <a:xfrm>
            <a:off x="7924800" y="4495800"/>
            <a:ext cx="3555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a:t>Click icon to add picture</a:t>
            </a:r>
            <a:endParaRPr/>
          </a:p>
        </p:txBody>
      </p:sp>
      <p:sp>
        <p:nvSpPr>
          <p:cNvPr id="23" name="Rectangle 7"/>
          <p:cNvSpPr>
            <a:spLocks noGrp="1" noChangeAspect="1"/>
          </p:cNvSpPr>
          <p:nvPr>
            <p:ph type="pic" sz="quarter" idx="28"/>
          </p:nvPr>
        </p:nvSpPr>
        <p:spPr>
          <a:xfrm>
            <a:off x="4045131" y="4495800"/>
            <a:ext cx="367646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a:t>Click icon to add picture</a:t>
            </a:r>
            <a:endParaRPr/>
          </a:p>
        </p:txBody>
      </p:sp>
      <p:sp>
        <p:nvSpPr>
          <p:cNvPr id="7" name="Rectangle 6"/>
          <p:cNvSpPr>
            <a:spLocks noGrp="1"/>
          </p:cNvSpPr>
          <p:nvPr>
            <p:ph type="dt" sz="half" idx="29"/>
          </p:nvPr>
        </p:nvSpPr>
        <p:spPr/>
        <p:txBody>
          <a:bodyPr/>
          <a:lstStyle/>
          <a:p>
            <a:fld id="{F30C84A2-23CF-44F5-B813-5187ED5C7D1C}" type="datetimeFigureOut">
              <a:rPr kumimoji="0" lang="en-US" sz="1200" smtClean="0">
                <a:solidFill>
                  <a:schemeClr val="tx2"/>
                </a:solidFill>
              </a:rPr>
              <a:pPr/>
              <a:t>1/11/2024</a:t>
            </a:fld>
            <a:endParaRPr kumimoji="0" lang="en-US"/>
          </a:p>
        </p:txBody>
      </p:sp>
      <p:sp>
        <p:nvSpPr>
          <p:cNvPr id="8" name="Rectangle 7"/>
          <p:cNvSpPr>
            <a:spLocks noGrp="1"/>
          </p:cNvSpPr>
          <p:nvPr>
            <p:ph type="sldNum" sz="quarter" idx="30"/>
          </p:nvPr>
        </p:nvSpPr>
        <p:spPr/>
        <p:txBody>
          <a:bodyPr/>
          <a:lstStyle/>
          <a:p>
            <a:pPr algn="r"/>
            <a:fld id="{F99EC173-99AE-4773-AB25-02E469A13EAE}" type="slidenum">
              <a:rPr kumimoji="0" lang="en-US" sz="1200" smtClean="0">
                <a:solidFill>
                  <a:schemeClr val="tx2"/>
                </a:solidFill>
              </a:rPr>
              <a:pPr algn="r"/>
              <a:t>‹#›</a:t>
            </a:fld>
            <a:endParaRPr kumimoji="0" lang="en-US"/>
          </a:p>
        </p:txBody>
      </p:sp>
      <p:sp>
        <p:nvSpPr>
          <p:cNvPr id="10" name="Rectangle 9"/>
          <p:cNvSpPr>
            <a:spLocks noGrp="1"/>
          </p:cNvSpPr>
          <p:nvPr>
            <p:ph type="ftr" sz="quarter" idx="31"/>
          </p:nvPr>
        </p:nvSpPr>
        <p:spPr/>
        <p:txBody>
          <a:bodyPr/>
          <a:lstStyle/>
          <a:p>
            <a:endParaRPr kumimoji="0"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682845" y="3124200"/>
            <a:ext cx="347472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a:t>Click icon to add picture</a:t>
            </a:r>
            <a:endParaRPr/>
          </a:p>
        </p:txBody>
      </p:sp>
      <p:sp>
        <p:nvSpPr>
          <p:cNvPr id="23" name="Rectangle 7"/>
          <p:cNvSpPr>
            <a:spLocks noGrp="1"/>
          </p:cNvSpPr>
          <p:nvPr>
            <p:ph type="pic" sz="quarter" idx="29"/>
          </p:nvPr>
        </p:nvSpPr>
        <p:spPr>
          <a:xfrm>
            <a:off x="682845" y="228600"/>
            <a:ext cx="52832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a:t>Click icon to add picture</a:t>
            </a:r>
            <a:endParaRPr/>
          </a:p>
        </p:txBody>
      </p:sp>
      <p:sp>
        <p:nvSpPr>
          <p:cNvPr id="30" name="Rectangle 7"/>
          <p:cNvSpPr>
            <a:spLocks noGrp="1"/>
          </p:cNvSpPr>
          <p:nvPr>
            <p:ph type="pic" sz="quarter" idx="30"/>
          </p:nvPr>
        </p:nvSpPr>
        <p:spPr>
          <a:xfrm>
            <a:off x="6291165" y="228600"/>
            <a:ext cx="52832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a:t>Click icon to add picture</a:t>
            </a:r>
            <a:endParaRPr/>
          </a:p>
        </p:txBody>
      </p:sp>
      <p:sp>
        <p:nvSpPr>
          <p:cNvPr id="22" name="Rectangle 7"/>
          <p:cNvSpPr>
            <a:spLocks noGrp="1"/>
          </p:cNvSpPr>
          <p:nvPr>
            <p:ph type="pic" sz="quarter" idx="27"/>
          </p:nvPr>
        </p:nvSpPr>
        <p:spPr>
          <a:xfrm>
            <a:off x="4391245" y="3124200"/>
            <a:ext cx="347472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a:t>Click icon to add picture</a:t>
            </a:r>
            <a:endParaRPr/>
          </a:p>
        </p:txBody>
      </p:sp>
      <p:sp>
        <p:nvSpPr>
          <p:cNvPr id="31" name="Rectangle 7"/>
          <p:cNvSpPr>
            <a:spLocks noGrp="1"/>
          </p:cNvSpPr>
          <p:nvPr>
            <p:ph type="pic" sz="quarter" idx="28"/>
          </p:nvPr>
        </p:nvSpPr>
        <p:spPr>
          <a:xfrm>
            <a:off x="8099645" y="3124200"/>
            <a:ext cx="347472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a:t>Click icon to add picture</a:t>
            </a:r>
            <a:endParaRPr/>
          </a:p>
        </p:txBody>
      </p:sp>
      <p:sp>
        <p:nvSpPr>
          <p:cNvPr id="7" name="Rectangle 6"/>
          <p:cNvSpPr>
            <a:spLocks noGrp="1"/>
          </p:cNvSpPr>
          <p:nvPr>
            <p:ph type="dt" sz="half" idx="31"/>
          </p:nvPr>
        </p:nvSpPr>
        <p:spPr/>
        <p:txBody>
          <a:bodyPr/>
          <a:lstStyle/>
          <a:p>
            <a:fld id="{F30C84A2-23CF-44F5-B813-5187ED5C7D1C}" type="datetimeFigureOut">
              <a:rPr kumimoji="0" lang="en-US" sz="1200" smtClean="0">
                <a:solidFill>
                  <a:schemeClr val="tx2"/>
                </a:solidFill>
              </a:rPr>
              <a:pPr/>
              <a:t>1/11/2024</a:t>
            </a:fld>
            <a:endParaRPr kumimoji="0" lang="en-US"/>
          </a:p>
        </p:txBody>
      </p:sp>
      <p:sp>
        <p:nvSpPr>
          <p:cNvPr id="8" name="Rectangle 7"/>
          <p:cNvSpPr>
            <a:spLocks noGrp="1"/>
          </p:cNvSpPr>
          <p:nvPr>
            <p:ph type="sldNum" sz="quarter" idx="32"/>
          </p:nvPr>
        </p:nvSpPr>
        <p:spPr/>
        <p:txBody>
          <a:bodyPr/>
          <a:lstStyle/>
          <a:p>
            <a:pPr algn="r"/>
            <a:fld id="{F99EC173-99AE-4773-AB25-02E469A13EAE}" type="slidenum">
              <a:rPr kumimoji="0" lang="en-US" sz="1200" smtClean="0">
                <a:solidFill>
                  <a:schemeClr val="tx2"/>
                </a:solidFill>
              </a:rPr>
              <a:pPr algn="r"/>
              <a:t>‹#›</a:t>
            </a:fld>
            <a:endParaRPr kumimoji="0" lang="en-US"/>
          </a:p>
        </p:txBody>
      </p:sp>
      <p:sp>
        <p:nvSpPr>
          <p:cNvPr id="9" name="Rectangle 8"/>
          <p:cNvSpPr>
            <a:spLocks noGrp="1"/>
          </p:cNvSpPr>
          <p:nvPr>
            <p:ph type="ftr" sz="quarter" idx="33"/>
          </p:nvPr>
        </p:nvSpPr>
        <p:spPr/>
        <p:txBody>
          <a:bodyPr/>
          <a:lstStyle/>
          <a:p>
            <a:endParaRPr kumimoji="0" lang="en-US"/>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Picture Placeholder 3"/>
          <p:cNvSpPr>
            <a:spLocks noGrp="1" noChangeAspect="1"/>
          </p:cNvSpPr>
          <p:nvPr>
            <p:ph type="pic" sz="quarter" idx="10"/>
          </p:nvPr>
        </p:nvSpPr>
        <p:spPr>
          <a:xfrm>
            <a:off x="4067031" y="1600200"/>
            <a:ext cx="4264169"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a:t>Click icon to add picture</a:t>
            </a:r>
            <a:endParaRPr/>
          </a:p>
        </p:txBody>
      </p:sp>
      <p:sp>
        <p:nvSpPr>
          <p:cNvPr id="7" name="Text Placeholder 6"/>
          <p:cNvSpPr>
            <a:spLocks noGrp="1"/>
          </p:cNvSpPr>
          <p:nvPr>
            <p:ph type="body" sz="quarter" idx="15" hasCustomPrompt="1"/>
          </p:nvPr>
        </p:nvSpPr>
        <p:spPr>
          <a:xfrm>
            <a:off x="4064000" y="4876800"/>
            <a:ext cx="4267200" cy="1295400"/>
          </a:xfrm>
        </p:spPr>
        <p:txBody>
          <a:bodyPr tIns="91440" rIns="9144" bIns="91440" anchor="t"/>
          <a:lstStyle>
            <a:lvl1pPr marL="0" marR="0" indent="0" algn="l" eaLnBrk="1" latinLnBrk="0" hangingPunct="1">
              <a:buFontTx/>
              <a:buNone/>
              <a:defRPr kumimoji="0" sz="1800" i="0"/>
            </a:lvl1pPr>
            <a:extLst/>
          </a:lstStyle>
          <a:p>
            <a:pPr lvl="0"/>
            <a:r>
              <a:rPr kumimoji="0" lang="en-US" dirty="0"/>
              <a:t>Click to add caption</a:t>
            </a:r>
          </a:p>
        </p:txBody>
      </p:sp>
      <p:sp>
        <p:nvSpPr>
          <p:cNvPr id="5" name="Rectangle 4"/>
          <p:cNvSpPr>
            <a:spLocks noGrp="1"/>
          </p:cNvSpPr>
          <p:nvPr>
            <p:ph type="dt" sz="half" idx="16"/>
          </p:nvPr>
        </p:nvSpPr>
        <p:spPr/>
        <p:txBody>
          <a:bodyPr/>
          <a:lstStyle/>
          <a:p>
            <a:fld id="{F30C84A2-23CF-44F5-B813-5187ED5C7D1C}" type="datetimeFigureOut">
              <a:rPr kumimoji="0" lang="en-US" sz="1200" smtClean="0">
                <a:solidFill>
                  <a:schemeClr val="tx2"/>
                </a:solidFill>
              </a:rPr>
              <a:pPr/>
              <a:t>1/11/2024</a:t>
            </a:fld>
            <a:endParaRPr kumimoji="0" lang="en-US"/>
          </a:p>
        </p:txBody>
      </p:sp>
      <p:sp>
        <p:nvSpPr>
          <p:cNvPr id="6" name="Rectangle 5"/>
          <p:cNvSpPr>
            <a:spLocks noGrp="1"/>
          </p:cNvSpPr>
          <p:nvPr>
            <p:ph type="sldNum" sz="quarter" idx="17"/>
          </p:nvPr>
        </p:nvSpPr>
        <p:spPr/>
        <p:txBody>
          <a:bodyPr/>
          <a:lstStyle/>
          <a:p>
            <a:pPr algn="r"/>
            <a:fld id="{F99EC173-99AE-4773-AB25-02E469A13EAE}" type="slidenum">
              <a:rPr kumimoji="0" lang="en-US" sz="1200" smtClean="0">
                <a:solidFill>
                  <a:schemeClr val="tx2"/>
                </a:solidFill>
              </a:rPr>
              <a:pPr algn="r"/>
              <a:t>‹#›</a:t>
            </a:fld>
            <a:endParaRPr kumimoji="0" lang="en-US"/>
          </a:p>
        </p:txBody>
      </p:sp>
      <p:sp>
        <p:nvSpPr>
          <p:cNvPr id="8" name="Rectangle 7"/>
          <p:cNvSpPr>
            <a:spLocks noGrp="1"/>
          </p:cNvSpPr>
          <p:nvPr>
            <p:ph type="ftr" sz="quarter" idx="18"/>
          </p:nvPr>
        </p:nvSpPr>
        <p:spPr/>
        <p:txBody>
          <a:bodyPr/>
          <a:lstStyle/>
          <a:p>
            <a:endParaRPr kumimoji="0" lang="en-US"/>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Picture Placeholder 3"/>
          <p:cNvSpPr>
            <a:spLocks noGrp="1" noChangeAspect="1"/>
          </p:cNvSpPr>
          <p:nvPr>
            <p:ph type="pic" sz="quarter" idx="10"/>
          </p:nvPr>
        </p:nvSpPr>
        <p:spPr>
          <a:xfrm>
            <a:off x="6607032" y="1371600"/>
            <a:ext cx="4264169"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a:t>Click icon to add picture</a:t>
            </a:r>
            <a:endParaRPr/>
          </a:p>
        </p:txBody>
      </p:sp>
      <p:sp>
        <p:nvSpPr>
          <p:cNvPr id="6" name="Picture Placeholder 5"/>
          <p:cNvSpPr>
            <a:spLocks noGrp="1" noChangeAspect="1"/>
          </p:cNvSpPr>
          <p:nvPr>
            <p:ph type="pic" sz="quarter" idx="14"/>
          </p:nvPr>
        </p:nvSpPr>
        <p:spPr>
          <a:xfrm>
            <a:off x="1524001" y="1371600"/>
            <a:ext cx="4264169"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a:t>Click icon to add picture</a:t>
            </a:r>
            <a:endParaRPr/>
          </a:p>
        </p:txBody>
      </p:sp>
      <p:sp>
        <p:nvSpPr>
          <p:cNvPr id="7" name="Text Placeholder 6"/>
          <p:cNvSpPr>
            <a:spLocks noGrp="1"/>
          </p:cNvSpPr>
          <p:nvPr>
            <p:ph type="body" sz="quarter" idx="15" hasCustomPrompt="1"/>
          </p:nvPr>
        </p:nvSpPr>
        <p:spPr>
          <a:xfrm>
            <a:off x="6604000" y="4648200"/>
            <a:ext cx="4267200" cy="1295400"/>
          </a:xfrm>
        </p:spPr>
        <p:txBody>
          <a:bodyPr tIns="91440" rIns="9144" bIns="91440" anchor="t"/>
          <a:lstStyle>
            <a:lvl1pPr marL="0" marR="0" indent="0" algn="l" eaLnBrk="1" latinLnBrk="0" hangingPunct="1">
              <a:buFontTx/>
              <a:buNone/>
              <a:defRPr kumimoji="0" sz="1800" i="0"/>
            </a:lvl1pPr>
            <a:extLst/>
          </a:lstStyle>
          <a:p>
            <a:pPr lvl="0"/>
            <a:r>
              <a:rPr kumimoji="0" lang="en-US" dirty="0"/>
              <a:t>Click to add caption</a:t>
            </a:r>
          </a:p>
        </p:txBody>
      </p:sp>
      <p:sp>
        <p:nvSpPr>
          <p:cNvPr id="8" name="Text Placeholder 7"/>
          <p:cNvSpPr>
            <a:spLocks noGrp="1"/>
          </p:cNvSpPr>
          <p:nvPr>
            <p:ph type="body" sz="quarter" idx="16" hasCustomPrompt="1"/>
          </p:nvPr>
        </p:nvSpPr>
        <p:spPr>
          <a:xfrm>
            <a:off x="1524000" y="4648200"/>
            <a:ext cx="4267200" cy="1295400"/>
          </a:xfrm>
        </p:spPr>
        <p:txBody>
          <a:bodyPr tIns="91440" rIns="9144" bIns="91440" anchor="t"/>
          <a:lstStyle>
            <a:lvl1pPr marL="0" marR="0" indent="0" algn="l" eaLnBrk="1" latinLnBrk="0" hangingPunct="1">
              <a:buFontTx/>
              <a:buNone/>
              <a:defRPr kumimoji="0" sz="1800" i="0"/>
            </a:lvl1pPr>
            <a:extLst/>
          </a:lstStyle>
          <a:p>
            <a:pPr lvl="0"/>
            <a:r>
              <a:rPr kumimoji="0" lang="en-US" dirty="0"/>
              <a:t>Click to add caption</a:t>
            </a:r>
          </a:p>
        </p:txBody>
      </p:sp>
      <p:sp>
        <p:nvSpPr>
          <p:cNvPr id="9" name="Rectangle 8"/>
          <p:cNvSpPr>
            <a:spLocks noGrp="1"/>
          </p:cNvSpPr>
          <p:nvPr>
            <p:ph type="dt" sz="half" idx="17"/>
          </p:nvPr>
        </p:nvSpPr>
        <p:spPr/>
        <p:txBody>
          <a:bodyPr/>
          <a:lstStyle/>
          <a:p>
            <a:fld id="{F30C84A2-23CF-44F5-B813-5187ED5C7D1C}" type="datetimeFigureOut">
              <a:rPr kumimoji="0" lang="en-US" sz="1200" smtClean="0">
                <a:solidFill>
                  <a:schemeClr val="tx2"/>
                </a:solidFill>
              </a:rPr>
              <a:pPr/>
              <a:t>1/11/2024</a:t>
            </a:fld>
            <a:endParaRPr kumimoji="0" lang="en-US"/>
          </a:p>
        </p:txBody>
      </p:sp>
      <p:sp>
        <p:nvSpPr>
          <p:cNvPr id="10" name="Rectangle 9"/>
          <p:cNvSpPr>
            <a:spLocks noGrp="1"/>
          </p:cNvSpPr>
          <p:nvPr>
            <p:ph type="sldNum" sz="quarter" idx="18"/>
          </p:nvPr>
        </p:nvSpPr>
        <p:spPr/>
        <p:txBody>
          <a:bodyPr/>
          <a:lstStyle/>
          <a:p>
            <a:pPr algn="r"/>
            <a:fld id="{F99EC173-99AE-4773-AB25-02E469A13EAE}" type="slidenum">
              <a:rPr kumimoji="0" lang="en-US" sz="1200" smtClean="0">
                <a:solidFill>
                  <a:schemeClr val="tx2"/>
                </a:solidFill>
              </a:rPr>
              <a:pPr algn="r"/>
              <a:t>‹#›</a:t>
            </a:fld>
            <a:endParaRPr kumimoji="0" lang="en-US"/>
          </a:p>
        </p:txBody>
      </p:sp>
      <p:sp>
        <p:nvSpPr>
          <p:cNvPr id="11" name="Rectangle 10"/>
          <p:cNvSpPr>
            <a:spLocks noGrp="1"/>
          </p:cNvSpPr>
          <p:nvPr>
            <p:ph type="ftr" sz="quarter" idx="19"/>
          </p:nvPr>
        </p:nvSpPr>
        <p:spPr/>
        <p:txBody>
          <a:bodyPr/>
          <a:lstStyle/>
          <a:p>
            <a:endParaRPr kumimoji="0"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1219200" y="294590"/>
            <a:ext cx="99568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lstStyle>
            <a:lvl1pPr marL="0" marR="0" indent="1588" algn="ctr" rtl="0" eaLnBrk="1" latinLnBrk="1" hangingPunct="1">
              <a:spcBef>
                <a:spcPct val="20000"/>
              </a:spcBef>
              <a:buFontTx/>
              <a:buNone/>
              <a:defRPr kumimoji="0" lang="en-US" i="0" smtClean="0">
                <a:solidFill>
                  <a:schemeClr val="tx1"/>
                </a:solidFill>
                <a:latin typeface="+mn-lt"/>
                <a:ea typeface="+mn-ea"/>
                <a:cs typeface="+mn-cs"/>
              </a:defRPr>
            </a:lvl1pPr>
            <a:extLst/>
          </a:lstStyle>
          <a:p>
            <a:pPr marL="0" marR="0" indent="1588" algn="ctr" rtl="0" eaLnBrk="1" latinLnBrk="1" hangingPunct="1"/>
            <a:r>
              <a:rPr lang="en-US"/>
              <a:t>Click icon to add picture</a:t>
            </a:r>
            <a:endParaRPr/>
          </a:p>
        </p:txBody>
      </p:sp>
      <p:sp>
        <p:nvSpPr>
          <p:cNvPr id="7" name="Rectangle 5"/>
          <p:cNvSpPr>
            <a:spLocks noGrp="1"/>
          </p:cNvSpPr>
          <p:nvPr>
            <p:ph type="body" sz="quarter" idx="11" hasCustomPrompt="1"/>
          </p:nvPr>
        </p:nvSpPr>
        <p:spPr>
          <a:xfrm>
            <a:off x="1219200" y="6019800"/>
            <a:ext cx="9956800" cy="381000"/>
          </a:xfrm>
        </p:spPr>
        <p:txBody>
          <a:bodyPr rIns="9144" anchor="t" anchorCtr="0">
            <a:noAutofit/>
          </a:bodyPr>
          <a:lstStyle>
            <a:lvl1pPr marL="0" marR="0" indent="0" algn="l" rtl="0" eaLnBrk="1" latinLnBrk="0" hangingPunct="1">
              <a:spcBef>
                <a:spcPct val="20000"/>
              </a:spcBef>
              <a:buFontTx/>
              <a:buNone/>
              <a:defRPr kumimoji="0" sz="1800" i="0" baseline="0">
                <a:solidFill>
                  <a:schemeClr val="tx1"/>
                </a:solidFill>
                <a:latin typeface="+mn-lt"/>
                <a:ea typeface="+mn-ea"/>
                <a:cs typeface="+mn-cs"/>
              </a:defRPr>
            </a:lvl1pPr>
            <a:extLst/>
          </a:lstStyle>
          <a:p>
            <a:pPr lvl="0"/>
            <a:r>
              <a:rPr kumimoji="0" lang="en-US" dirty="0"/>
              <a:t>Click to add caption</a:t>
            </a:r>
          </a:p>
        </p:txBody>
      </p:sp>
      <p:sp>
        <p:nvSpPr>
          <p:cNvPr id="4" name="Rectangle 3"/>
          <p:cNvSpPr>
            <a:spLocks noGrp="1"/>
          </p:cNvSpPr>
          <p:nvPr>
            <p:ph type="dt" sz="half" idx="12"/>
          </p:nvPr>
        </p:nvSpPr>
        <p:spPr/>
        <p:txBody>
          <a:bodyPr/>
          <a:lstStyle/>
          <a:p>
            <a:fld id="{F30C84A2-23CF-44F5-B813-5187ED5C7D1C}" type="datetimeFigureOut">
              <a:rPr kumimoji="0" lang="en-US" sz="1200" smtClean="0">
                <a:solidFill>
                  <a:schemeClr val="tx2"/>
                </a:solidFill>
              </a:rPr>
              <a:pPr/>
              <a:t>1/11/2024</a:t>
            </a:fld>
            <a:endParaRPr kumimoji="0" lang="en-US"/>
          </a:p>
        </p:txBody>
      </p:sp>
      <p:sp>
        <p:nvSpPr>
          <p:cNvPr id="6" name="Rectangle 5"/>
          <p:cNvSpPr>
            <a:spLocks noGrp="1"/>
          </p:cNvSpPr>
          <p:nvPr>
            <p:ph type="sldNum" sz="quarter" idx="13"/>
          </p:nvPr>
        </p:nvSpPr>
        <p:spPr/>
        <p:txBody>
          <a:bodyPr/>
          <a:lstStyle/>
          <a:p>
            <a:pPr algn="r"/>
            <a:fld id="{F99EC173-99AE-4773-AB25-02E469A13EAE}" type="slidenum">
              <a:rPr kumimoji="0" lang="en-US" sz="1200" smtClean="0">
                <a:solidFill>
                  <a:schemeClr val="tx2"/>
                </a:solidFill>
              </a:rPr>
              <a:pPr algn="r"/>
              <a:t>‹#›</a:t>
            </a:fld>
            <a:endParaRPr kumimoji="0" lang="en-US"/>
          </a:p>
        </p:txBody>
      </p:sp>
      <p:sp>
        <p:nvSpPr>
          <p:cNvPr id="8" name="Rectangle 7"/>
          <p:cNvSpPr>
            <a:spLocks noGrp="1"/>
          </p:cNvSpPr>
          <p:nvPr>
            <p:ph type="ftr" sz="quarter" idx="14"/>
          </p:nvPr>
        </p:nvSpPr>
        <p:spPr/>
        <p:txBody>
          <a:bodyPr/>
          <a:lstStyle/>
          <a:p>
            <a:endParaRPr kumimoji="0"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Picture Placeholder 2"/>
          <p:cNvSpPr>
            <a:spLocks noGrp="1"/>
          </p:cNvSpPr>
          <p:nvPr>
            <p:ph type="pic" sz="quarter" idx="30"/>
          </p:nvPr>
        </p:nvSpPr>
        <p:spPr>
          <a:xfrm>
            <a:off x="609600" y="2057400"/>
            <a:ext cx="109728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a:t>Click icon to add picture</a:t>
            </a:r>
            <a:endParaRPr/>
          </a:p>
        </p:txBody>
      </p:sp>
      <p:sp>
        <p:nvSpPr>
          <p:cNvPr id="4" name="Text Placeholder 3"/>
          <p:cNvSpPr>
            <a:spLocks noGrp="1"/>
          </p:cNvSpPr>
          <p:nvPr>
            <p:ph type="body" sz="quarter" idx="12" hasCustomPrompt="1"/>
          </p:nvPr>
        </p:nvSpPr>
        <p:spPr>
          <a:xfrm>
            <a:off x="609600" y="4876800"/>
            <a:ext cx="10972800" cy="1447800"/>
          </a:xfrm>
        </p:spPr>
        <p:txBody>
          <a:bodyPr tIns="91440" rIns="9144" bIns="91440" anchor="t"/>
          <a:lstStyle>
            <a:lvl1pPr marL="0" marR="0" indent="0" algn="l" eaLnBrk="1" latinLnBrk="0" hangingPunct="1">
              <a:buFontTx/>
              <a:buNone/>
              <a:defRPr kumimoji="0" sz="1800" i="0"/>
            </a:lvl1pPr>
            <a:extLst/>
          </a:lstStyle>
          <a:p>
            <a:pPr lvl="0"/>
            <a:r>
              <a:rPr kumimoji="0" lang="en-US" dirty="0"/>
              <a:t>Click to add caption</a:t>
            </a:r>
          </a:p>
        </p:txBody>
      </p:sp>
      <p:sp>
        <p:nvSpPr>
          <p:cNvPr id="5" name="Rectangle 4"/>
          <p:cNvSpPr>
            <a:spLocks noGrp="1"/>
          </p:cNvSpPr>
          <p:nvPr>
            <p:ph type="dt" sz="half" idx="31"/>
          </p:nvPr>
        </p:nvSpPr>
        <p:spPr/>
        <p:txBody>
          <a:bodyPr/>
          <a:lstStyle/>
          <a:p>
            <a:fld id="{F30C84A2-23CF-44F5-B813-5187ED5C7D1C}" type="datetimeFigureOut">
              <a:rPr kumimoji="0" lang="en-US" sz="1200" smtClean="0">
                <a:solidFill>
                  <a:schemeClr val="tx2"/>
                </a:solidFill>
              </a:rPr>
              <a:pPr/>
              <a:t>1/11/2024</a:t>
            </a:fld>
            <a:endParaRPr kumimoji="0" lang="en-US"/>
          </a:p>
        </p:txBody>
      </p:sp>
      <p:sp>
        <p:nvSpPr>
          <p:cNvPr id="6" name="Rectangle 5"/>
          <p:cNvSpPr>
            <a:spLocks noGrp="1"/>
          </p:cNvSpPr>
          <p:nvPr>
            <p:ph type="sldNum" sz="quarter" idx="32"/>
          </p:nvPr>
        </p:nvSpPr>
        <p:spPr/>
        <p:txBody>
          <a:bodyPr/>
          <a:lstStyle/>
          <a:p>
            <a:pPr algn="r"/>
            <a:fld id="{F99EC173-99AE-4773-AB25-02E469A13EAE}" type="slidenum">
              <a:rPr kumimoji="0" lang="en-US" sz="1200" smtClean="0">
                <a:solidFill>
                  <a:schemeClr val="tx2"/>
                </a:solidFill>
              </a:rPr>
              <a:pPr algn="r"/>
              <a:t>‹#›</a:t>
            </a:fld>
            <a:endParaRPr kumimoji="0" lang="en-US"/>
          </a:p>
        </p:txBody>
      </p:sp>
      <p:sp>
        <p:nvSpPr>
          <p:cNvPr id="7" name="Rectangle 6"/>
          <p:cNvSpPr>
            <a:spLocks noGrp="1"/>
          </p:cNvSpPr>
          <p:nvPr>
            <p:ph type="ftr" sz="quarter" idx="33"/>
          </p:nvPr>
        </p:nvSpPr>
        <p:spPr/>
        <p:txBody>
          <a:bodyPr/>
          <a:lstStyle/>
          <a:p>
            <a:endParaRPr kumimoji="0" lang="en-US"/>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ctr"/>
          <a:lstStyle/>
          <a:p>
            <a:pPr eaLnBrk="1" latinLnBrk="1" hangingPunct="1"/>
            <a:r>
              <a:rPr lang="en-US"/>
              <a:t>Click to edit Master title style</a:t>
            </a:r>
            <a:endParaRPr/>
          </a:p>
        </p:txBody>
      </p:sp>
      <p:sp>
        <p:nvSpPr>
          <p:cNvPr id="14" name="Rectangle 6"/>
          <p:cNvSpPr>
            <a:spLocks noGrp="1"/>
          </p:cNvSpPr>
          <p:nvPr>
            <p:ph idx="1"/>
          </p:nvPr>
        </p:nvSpPr>
        <p:spPr/>
        <p:txBody>
          <a:bodyPr/>
          <a:lstStyle/>
          <a:p>
            <a:pPr lvl="0" eaLnBrk="1" latinLnBrk="1" hangingPunct="1"/>
            <a:r>
              <a:rPr lang="en-US"/>
              <a:t>Click to edit Master text styles</a:t>
            </a:r>
          </a:p>
          <a:p>
            <a:pPr lvl="1" eaLnBrk="1" latinLnBrk="1" hangingPunct="1"/>
            <a:r>
              <a:rPr lang="en-US"/>
              <a:t>Second level</a:t>
            </a:r>
          </a:p>
          <a:p>
            <a:pPr lvl="2" eaLnBrk="1" latinLnBrk="1" hangingPunct="1"/>
            <a:r>
              <a:rPr lang="en-US"/>
              <a:t>Third level</a:t>
            </a:r>
          </a:p>
          <a:p>
            <a:pPr lvl="3" eaLnBrk="1" latinLnBrk="1" hangingPunct="1"/>
            <a:r>
              <a:rPr lang="en-US"/>
              <a:t>Fourth level</a:t>
            </a:r>
          </a:p>
          <a:p>
            <a:pPr lvl="4" eaLnBrk="1" latinLnBrk="1" hangingPunct="1"/>
            <a:r>
              <a:rPr lang="en-US"/>
              <a:t>Fifth level</a:t>
            </a:r>
            <a:endParaRPr/>
          </a:p>
        </p:txBody>
      </p:sp>
      <p:sp>
        <p:nvSpPr>
          <p:cNvPr id="2" name="Rectangle 7"/>
          <p:cNvSpPr>
            <a:spLocks noGrp="1"/>
          </p:cNvSpPr>
          <p:nvPr>
            <p:ph type="dt" sz="half" idx="10"/>
          </p:nvPr>
        </p:nvSpPr>
        <p:spPr/>
        <p:txBody>
          <a:bodyPr/>
          <a:lstStyle/>
          <a:p>
            <a:fld id="{ACB2EC6F-6501-4E04-BD6C-A8A6CABB2C5B}" type="datetimeFigureOut">
              <a:rPr kumimoji="0" lang="en-US" smtClean="0"/>
              <a:pPr/>
              <a:t>1/11/2024</a:t>
            </a:fld>
            <a:endParaRPr kumimoji="0" lang="en-US"/>
          </a:p>
        </p:txBody>
      </p:sp>
      <p:sp>
        <p:nvSpPr>
          <p:cNvPr id="27" name="Rectangle 19"/>
          <p:cNvSpPr>
            <a:spLocks noGrp="1"/>
          </p:cNvSpPr>
          <p:nvPr>
            <p:ph type="ftr" sz="quarter" idx="11"/>
          </p:nvPr>
        </p:nvSpPr>
        <p:spPr/>
        <p:txBody>
          <a:bodyPr/>
          <a:lstStyle/>
          <a:p>
            <a:endParaRPr kumimoji="0" lang="en-US"/>
          </a:p>
        </p:txBody>
      </p:sp>
      <p:sp>
        <p:nvSpPr>
          <p:cNvPr id="24" name="Rectangle 26"/>
          <p:cNvSpPr>
            <a:spLocks noGrp="1"/>
          </p:cNvSpPr>
          <p:nvPr>
            <p:ph type="sldNum" sz="quarter" idx="12"/>
          </p:nvPr>
        </p:nvSpPr>
        <p:spPr/>
        <p:txBody>
          <a:bodyPr/>
          <a:lstStyle/>
          <a:p>
            <a:fld id="{963B0023-0CED-47F7-85AE-654F0B232C29}" type="slidenum">
              <a:rPr kumimoji="0" lang="en-US" smtClean="0"/>
              <a:pPr/>
              <a:t>‹#›</a:t>
            </a:fld>
            <a:endParaRPr kumimoji="0"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0C84A2-23CF-44F5-B813-5187ED5C7D1C}" type="datetimeFigureOut">
              <a:rPr kumimoji="0" lang="en-US" sz="1200" smtClean="0">
                <a:solidFill>
                  <a:schemeClr val="tx2"/>
                </a:solidFill>
              </a:rPr>
              <a:pPr/>
              <a:t>1/11/2024</a:t>
            </a:fld>
            <a:endParaRPr kumimoji="0" lang="en-US" sz="1200" dirty="0">
              <a:solidFill>
                <a:schemeClr val="tx2"/>
              </a:solidFill>
            </a:endParaRPr>
          </a:p>
        </p:txBody>
      </p:sp>
      <p:sp>
        <p:nvSpPr>
          <p:cNvPr id="5" name="Footer Placeholder 4"/>
          <p:cNvSpPr>
            <a:spLocks noGrp="1"/>
          </p:cNvSpPr>
          <p:nvPr>
            <p:ph type="ftr" sz="quarter" idx="11"/>
          </p:nvPr>
        </p:nvSpPr>
        <p:spPr/>
        <p:txBody>
          <a:bodyPr/>
          <a:lstStyle/>
          <a:p>
            <a:pPr algn="ctr"/>
            <a:endParaRPr kumimoji="0" lang="en-US" sz="1200" dirty="0">
              <a:solidFill>
                <a:schemeClr val="tx2"/>
              </a:solidFill>
            </a:endParaRPr>
          </a:p>
        </p:txBody>
      </p:sp>
      <p:sp>
        <p:nvSpPr>
          <p:cNvPr id="6" name="Slide Number Placeholder 5"/>
          <p:cNvSpPr>
            <a:spLocks noGrp="1"/>
          </p:cNvSpPr>
          <p:nvPr>
            <p:ph type="sldNum" sz="quarter" idx="12"/>
          </p:nvPr>
        </p:nvSpPr>
        <p:spPr/>
        <p:txBody>
          <a:bodyPr/>
          <a:lstStyle/>
          <a:p>
            <a:pPr algn="r"/>
            <a:fld id="{F99EC173-99AE-4773-AB25-02E469A13EAE}" type="slidenum">
              <a:rPr kumimoji="0" lang="en-US" sz="1200" smtClean="0">
                <a:solidFill>
                  <a:schemeClr val="tx2"/>
                </a:solidFill>
              </a:rPr>
              <a:pPr algn="r"/>
              <a:t>‹#›</a:t>
            </a:fld>
            <a:endParaRPr kumimoji="0" lang="en-US" sz="1200" dirty="0">
              <a:solidFill>
                <a:schemeClr val="tx2"/>
              </a:solidFill>
            </a:endParaRPr>
          </a:p>
        </p:txBody>
      </p:sp>
    </p:spTree>
    <p:extLst>
      <p:ext uri="{BB962C8B-B14F-4D97-AF65-F5344CB8AC3E}">
        <p14:creationId xmlns:p14="http://schemas.microsoft.com/office/powerpoint/2010/main" val="2214785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B2EC6F-6501-4E04-BD6C-A8A6CABB2C5B}" type="datetimeFigureOut">
              <a:rPr kumimoji="0" lang="en-US" smtClean="0"/>
              <a:pPr/>
              <a:t>1/11/2024</a:t>
            </a:fld>
            <a:endParaRPr kumimoji="0"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3B0023-0CED-47F7-85AE-654F0B232C29}" type="slidenum">
              <a:rPr kumimoji="0" lang="en-US" smtClean="0"/>
              <a:pPr/>
              <a:t>‹#›</a:t>
            </a:fld>
            <a:endParaRPr kumimoji="0" lang="en-US"/>
          </a:p>
        </p:txBody>
      </p:sp>
    </p:spTree>
    <p:extLst>
      <p:ext uri="{BB962C8B-B14F-4D97-AF65-F5344CB8AC3E}">
        <p14:creationId xmlns:p14="http://schemas.microsoft.com/office/powerpoint/2010/main" val="2981557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0C84A2-23CF-44F5-B813-5187ED5C7D1C}" type="datetimeFigureOut">
              <a:rPr kumimoji="0" lang="en-US" sz="1200" smtClean="0">
                <a:solidFill>
                  <a:schemeClr val="tx2"/>
                </a:solidFill>
              </a:rPr>
              <a:pPr/>
              <a:t>1/11/2024</a:t>
            </a:fld>
            <a:endParaRPr kumimoji="0" lang="en-US" sz="1200" dirty="0">
              <a:solidFill>
                <a:schemeClr val="tx2"/>
              </a:solidFill>
            </a:endParaRPr>
          </a:p>
        </p:txBody>
      </p:sp>
      <p:sp>
        <p:nvSpPr>
          <p:cNvPr id="5" name="Footer Placeholder 4"/>
          <p:cNvSpPr>
            <a:spLocks noGrp="1"/>
          </p:cNvSpPr>
          <p:nvPr>
            <p:ph type="ftr" sz="quarter" idx="11"/>
          </p:nvPr>
        </p:nvSpPr>
        <p:spPr/>
        <p:txBody>
          <a:bodyPr/>
          <a:lstStyle/>
          <a:p>
            <a:pPr algn="ctr"/>
            <a:endParaRPr kumimoji="0" lang="en-US" sz="1200" dirty="0">
              <a:solidFill>
                <a:schemeClr val="tx2"/>
              </a:solidFill>
            </a:endParaRPr>
          </a:p>
        </p:txBody>
      </p:sp>
      <p:sp>
        <p:nvSpPr>
          <p:cNvPr id="6" name="Slide Number Placeholder 5"/>
          <p:cNvSpPr>
            <a:spLocks noGrp="1"/>
          </p:cNvSpPr>
          <p:nvPr>
            <p:ph type="sldNum" sz="quarter" idx="12"/>
          </p:nvPr>
        </p:nvSpPr>
        <p:spPr/>
        <p:txBody>
          <a:bodyPr/>
          <a:lstStyle/>
          <a:p>
            <a:pPr algn="r"/>
            <a:fld id="{F99EC173-99AE-4773-AB25-02E469A13EAE}" type="slidenum">
              <a:rPr kumimoji="0" lang="en-US" sz="1200" smtClean="0">
                <a:solidFill>
                  <a:schemeClr val="tx2"/>
                </a:solidFill>
              </a:rPr>
              <a:pPr algn="r"/>
              <a:t>‹#›</a:t>
            </a:fld>
            <a:endParaRPr kumimoji="0" lang="en-US" sz="1200" dirty="0">
              <a:solidFill>
                <a:schemeClr val="tx2"/>
              </a:solidFill>
            </a:endParaRPr>
          </a:p>
        </p:txBody>
      </p:sp>
    </p:spTree>
    <p:extLst>
      <p:ext uri="{BB962C8B-B14F-4D97-AF65-F5344CB8AC3E}">
        <p14:creationId xmlns:p14="http://schemas.microsoft.com/office/powerpoint/2010/main" val="4127907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0C84A2-23CF-44F5-B813-5187ED5C7D1C}" type="datetimeFigureOut">
              <a:rPr kumimoji="0" lang="en-US" sz="1200" smtClean="0">
                <a:solidFill>
                  <a:schemeClr val="tx2"/>
                </a:solidFill>
              </a:rPr>
              <a:pPr/>
              <a:t>1/11/2024</a:t>
            </a:fld>
            <a:endParaRPr kumimoji="0" lang="en-US" sz="1200" dirty="0">
              <a:solidFill>
                <a:schemeClr val="tx2"/>
              </a:solidFill>
            </a:endParaRPr>
          </a:p>
        </p:txBody>
      </p:sp>
      <p:sp>
        <p:nvSpPr>
          <p:cNvPr id="6" name="Footer Placeholder 5"/>
          <p:cNvSpPr>
            <a:spLocks noGrp="1"/>
          </p:cNvSpPr>
          <p:nvPr>
            <p:ph type="ftr" sz="quarter" idx="11"/>
          </p:nvPr>
        </p:nvSpPr>
        <p:spPr/>
        <p:txBody>
          <a:bodyPr/>
          <a:lstStyle/>
          <a:p>
            <a:pPr algn="ctr"/>
            <a:endParaRPr kumimoji="0" lang="en-US" sz="1200" dirty="0">
              <a:solidFill>
                <a:schemeClr val="tx2"/>
              </a:solidFill>
            </a:endParaRPr>
          </a:p>
        </p:txBody>
      </p:sp>
      <p:sp>
        <p:nvSpPr>
          <p:cNvPr id="7" name="Slide Number Placeholder 6"/>
          <p:cNvSpPr>
            <a:spLocks noGrp="1"/>
          </p:cNvSpPr>
          <p:nvPr>
            <p:ph type="sldNum" sz="quarter" idx="12"/>
          </p:nvPr>
        </p:nvSpPr>
        <p:spPr/>
        <p:txBody>
          <a:bodyPr/>
          <a:lstStyle/>
          <a:p>
            <a:pPr algn="r"/>
            <a:fld id="{F99EC173-99AE-4773-AB25-02E469A13EAE}" type="slidenum">
              <a:rPr kumimoji="0" lang="en-US" sz="1200" smtClean="0">
                <a:solidFill>
                  <a:schemeClr val="tx2"/>
                </a:solidFill>
              </a:rPr>
              <a:pPr algn="r"/>
              <a:t>‹#›</a:t>
            </a:fld>
            <a:endParaRPr kumimoji="0" lang="en-US" sz="1200" dirty="0">
              <a:solidFill>
                <a:schemeClr val="tx2"/>
              </a:solidFill>
            </a:endParaRPr>
          </a:p>
        </p:txBody>
      </p:sp>
    </p:spTree>
    <p:extLst>
      <p:ext uri="{BB962C8B-B14F-4D97-AF65-F5344CB8AC3E}">
        <p14:creationId xmlns:p14="http://schemas.microsoft.com/office/powerpoint/2010/main" val="14678896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0C84A2-23CF-44F5-B813-5187ED5C7D1C}" type="datetimeFigureOut">
              <a:rPr kumimoji="0" lang="en-US" sz="1200" smtClean="0">
                <a:solidFill>
                  <a:schemeClr val="tx2"/>
                </a:solidFill>
              </a:rPr>
              <a:pPr/>
              <a:t>1/11/2024</a:t>
            </a:fld>
            <a:endParaRPr kumimoji="0" lang="en-US" sz="1200" dirty="0">
              <a:solidFill>
                <a:schemeClr val="tx2"/>
              </a:solidFill>
            </a:endParaRPr>
          </a:p>
        </p:txBody>
      </p:sp>
      <p:sp>
        <p:nvSpPr>
          <p:cNvPr id="8" name="Footer Placeholder 7"/>
          <p:cNvSpPr>
            <a:spLocks noGrp="1"/>
          </p:cNvSpPr>
          <p:nvPr>
            <p:ph type="ftr" sz="quarter" idx="11"/>
          </p:nvPr>
        </p:nvSpPr>
        <p:spPr/>
        <p:txBody>
          <a:bodyPr/>
          <a:lstStyle/>
          <a:p>
            <a:pPr algn="ctr"/>
            <a:endParaRPr kumimoji="0" lang="en-US" sz="1200" dirty="0">
              <a:solidFill>
                <a:schemeClr val="tx2"/>
              </a:solidFill>
            </a:endParaRPr>
          </a:p>
        </p:txBody>
      </p:sp>
      <p:sp>
        <p:nvSpPr>
          <p:cNvPr id="9" name="Slide Number Placeholder 8"/>
          <p:cNvSpPr>
            <a:spLocks noGrp="1"/>
          </p:cNvSpPr>
          <p:nvPr>
            <p:ph type="sldNum" sz="quarter" idx="12"/>
          </p:nvPr>
        </p:nvSpPr>
        <p:spPr/>
        <p:txBody>
          <a:bodyPr/>
          <a:lstStyle/>
          <a:p>
            <a:pPr algn="r"/>
            <a:fld id="{F99EC173-99AE-4773-AB25-02E469A13EAE}" type="slidenum">
              <a:rPr kumimoji="0" lang="en-US" sz="1200" smtClean="0">
                <a:solidFill>
                  <a:schemeClr val="tx2"/>
                </a:solidFill>
              </a:rPr>
              <a:pPr algn="r"/>
              <a:t>‹#›</a:t>
            </a:fld>
            <a:endParaRPr kumimoji="0" lang="en-US" sz="1200" dirty="0">
              <a:solidFill>
                <a:schemeClr val="tx2"/>
              </a:solidFill>
            </a:endParaRPr>
          </a:p>
        </p:txBody>
      </p:sp>
    </p:spTree>
    <p:extLst>
      <p:ext uri="{BB962C8B-B14F-4D97-AF65-F5344CB8AC3E}">
        <p14:creationId xmlns:p14="http://schemas.microsoft.com/office/powerpoint/2010/main" val="2342464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0C84A2-23CF-44F5-B813-5187ED5C7D1C}" type="datetimeFigureOut">
              <a:rPr kumimoji="0" lang="en-US" sz="1200" smtClean="0">
                <a:solidFill>
                  <a:schemeClr val="tx2"/>
                </a:solidFill>
              </a:rPr>
              <a:pPr/>
              <a:t>1/11/2024</a:t>
            </a:fld>
            <a:endParaRPr kumimoji="0" lang="en-US" sz="1200" dirty="0">
              <a:solidFill>
                <a:schemeClr val="tx2"/>
              </a:solidFill>
            </a:endParaRPr>
          </a:p>
        </p:txBody>
      </p:sp>
      <p:sp>
        <p:nvSpPr>
          <p:cNvPr id="4" name="Footer Placeholder 3"/>
          <p:cNvSpPr>
            <a:spLocks noGrp="1"/>
          </p:cNvSpPr>
          <p:nvPr>
            <p:ph type="ftr" sz="quarter" idx="11"/>
          </p:nvPr>
        </p:nvSpPr>
        <p:spPr/>
        <p:txBody>
          <a:bodyPr/>
          <a:lstStyle/>
          <a:p>
            <a:pPr algn="ctr"/>
            <a:endParaRPr kumimoji="0" lang="en-US" sz="1200" dirty="0">
              <a:solidFill>
                <a:schemeClr val="tx2"/>
              </a:solidFill>
            </a:endParaRPr>
          </a:p>
        </p:txBody>
      </p:sp>
      <p:sp>
        <p:nvSpPr>
          <p:cNvPr id="5" name="Slide Number Placeholder 4"/>
          <p:cNvSpPr>
            <a:spLocks noGrp="1"/>
          </p:cNvSpPr>
          <p:nvPr>
            <p:ph type="sldNum" sz="quarter" idx="12"/>
          </p:nvPr>
        </p:nvSpPr>
        <p:spPr/>
        <p:txBody>
          <a:bodyPr/>
          <a:lstStyle/>
          <a:p>
            <a:pPr algn="r"/>
            <a:fld id="{F99EC173-99AE-4773-AB25-02E469A13EAE}" type="slidenum">
              <a:rPr kumimoji="0" lang="en-US" sz="1200" smtClean="0">
                <a:solidFill>
                  <a:schemeClr val="tx2"/>
                </a:solidFill>
              </a:rPr>
              <a:pPr algn="r"/>
              <a:t>‹#›</a:t>
            </a:fld>
            <a:endParaRPr kumimoji="0" lang="en-US" sz="1200" dirty="0">
              <a:solidFill>
                <a:schemeClr val="tx2"/>
              </a:solidFill>
            </a:endParaRPr>
          </a:p>
        </p:txBody>
      </p:sp>
    </p:spTree>
    <p:extLst>
      <p:ext uri="{BB962C8B-B14F-4D97-AF65-F5344CB8AC3E}">
        <p14:creationId xmlns:p14="http://schemas.microsoft.com/office/powerpoint/2010/main" val="41571737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D33FDF-C210-1646-8DA8-4283B4190124}" type="datetimeFigureOut">
              <a:rPr lang="en-US" smtClean="0"/>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82ED19-04D5-C343-9D84-9B2899ED3176}" type="slidenum">
              <a:rPr lang="en-US" smtClean="0"/>
              <a:t>‹#›</a:t>
            </a:fld>
            <a:endParaRPr lang="en-US"/>
          </a:p>
        </p:txBody>
      </p:sp>
    </p:spTree>
    <p:extLst>
      <p:ext uri="{BB962C8B-B14F-4D97-AF65-F5344CB8AC3E}">
        <p14:creationId xmlns:p14="http://schemas.microsoft.com/office/powerpoint/2010/main" val="3203003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559167" y="233241"/>
            <a:ext cx="6187073"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a:t>Click icon to add picture</a:t>
            </a:r>
            <a:endParaRPr/>
          </a:p>
        </p:txBody>
      </p:sp>
      <p:sp>
        <p:nvSpPr>
          <p:cNvPr id="13" name="Rectangle 6"/>
          <p:cNvSpPr>
            <a:spLocks noGrp="1"/>
          </p:cNvSpPr>
          <p:nvPr>
            <p:ph type="body" sz="quarter" idx="11" hasCustomPrompt="1"/>
          </p:nvPr>
        </p:nvSpPr>
        <p:spPr>
          <a:xfrm>
            <a:off x="7010400" y="3048000"/>
            <a:ext cx="4673600" cy="3352800"/>
          </a:xfrm>
        </p:spPr>
        <p:txBody>
          <a:bodyPr tIns="91440" bIns="91440" anchor="b" anchorCtr="0">
            <a:noAutofit/>
          </a:bodyPr>
          <a:lstStyle>
            <a:lvl1pPr marL="0" marR="0" indent="0" algn="l" rtl="0" eaLnBrk="1" latinLnBrk="0" hangingPunct="1">
              <a:spcBef>
                <a:spcPct val="20000"/>
              </a:spcBef>
              <a:buFontTx/>
              <a:buNone/>
              <a:defRPr kumimoji="0" sz="1800" i="0" baseline="0">
                <a:solidFill>
                  <a:schemeClr val="tx1"/>
                </a:solidFill>
                <a:latin typeface="+mn-lt"/>
                <a:ea typeface="+mn-ea"/>
                <a:cs typeface="+mn-cs"/>
              </a:defRPr>
            </a:lvl1pPr>
            <a:extLst/>
          </a:lstStyle>
          <a:p>
            <a:pPr lvl="0"/>
            <a:r>
              <a:rPr kumimoji="0" lang="en-US" dirty="0"/>
              <a:t>Click to add caption</a:t>
            </a:r>
          </a:p>
        </p:txBody>
      </p:sp>
      <p:sp>
        <p:nvSpPr>
          <p:cNvPr id="4" name="Rectangle 3"/>
          <p:cNvSpPr>
            <a:spLocks noGrp="1"/>
          </p:cNvSpPr>
          <p:nvPr>
            <p:ph type="dt" sz="half" idx="12"/>
          </p:nvPr>
        </p:nvSpPr>
        <p:spPr/>
        <p:txBody>
          <a:bodyPr/>
          <a:lstStyle/>
          <a:p>
            <a:fld id="{F30C84A2-23CF-44F5-B813-5187ED5C7D1C}" type="datetimeFigureOut">
              <a:rPr kumimoji="0" lang="en-US" sz="1200" smtClean="0">
                <a:solidFill>
                  <a:schemeClr val="tx2"/>
                </a:solidFill>
              </a:rPr>
              <a:pPr/>
              <a:t>1/11/2024</a:t>
            </a:fld>
            <a:endParaRPr kumimoji="0" lang="en-US"/>
          </a:p>
        </p:txBody>
      </p:sp>
      <p:sp>
        <p:nvSpPr>
          <p:cNvPr id="5" name="Rectangle 4"/>
          <p:cNvSpPr>
            <a:spLocks noGrp="1"/>
          </p:cNvSpPr>
          <p:nvPr>
            <p:ph type="sldNum" sz="quarter" idx="13"/>
          </p:nvPr>
        </p:nvSpPr>
        <p:spPr/>
        <p:txBody>
          <a:bodyPr/>
          <a:lstStyle/>
          <a:p>
            <a:pPr algn="r"/>
            <a:fld id="{F99EC173-99AE-4773-AB25-02E469A13EAE}" type="slidenum">
              <a:rPr kumimoji="0" lang="en-US" sz="1200" smtClean="0">
                <a:solidFill>
                  <a:schemeClr val="tx2"/>
                </a:solidFill>
              </a:rPr>
              <a:pPr algn="r"/>
              <a:t>‹#›</a:t>
            </a:fld>
            <a:endParaRPr kumimoji="0" lang="en-US"/>
          </a:p>
        </p:txBody>
      </p:sp>
      <p:sp>
        <p:nvSpPr>
          <p:cNvPr id="6" name="Rectangle 5"/>
          <p:cNvSpPr>
            <a:spLocks noGrp="1"/>
          </p:cNvSpPr>
          <p:nvPr>
            <p:ph type="ftr" sz="quarter" idx="14"/>
          </p:nvPr>
        </p:nvSpPr>
        <p:spPr/>
        <p:txBody>
          <a:bodyPr/>
          <a:lstStyle/>
          <a:p>
            <a:endParaRPr kumimoji="0" lang="en-US"/>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0C84A2-23CF-44F5-B813-5187ED5C7D1C}" type="datetimeFigureOut">
              <a:rPr kumimoji="0" lang="en-US" sz="1200" smtClean="0">
                <a:solidFill>
                  <a:schemeClr val="tx2"/>
                </a:solidFill>
              </a:rPr>
              <a:pPr/>
              <a:t>1/11/2024</a:t>
            </a:fld>
            <a:endParaRPr kumimoji="0" lang="en-US" sz="1200" dirty="0">
              <a:solidFill>
                <a:schemeClr val="tx2"/>
              </a:solidFill>
            </a:endParaRPr>
          </a:p>
        </p:txBody>
      </p:sp>
      <p:sp>
        <p:nvSpPr>
          <p:cNvPr id="6" name="Footer Placeholder 5"/>
          <p:cNvSpPr>
            <a:spLocks noGrp="1"/>
          </p:cNvSpPr>
          <p:nvPr>
            <p:ph type="ftr" sz="quarter" idx="11"/>
          </p:nvPr>
        </p:nvSpPr>
        <p:spPr/>
        <p:txBody>
          <a:bodyPr/>
          <a:lstStyle/>
          <a:p>
            <a:pPr algn="ctr"/>
            <a:endParaRPr kumimoji="0" lang="en-US" sz="1200" dirty="0">
              <a:solidFill>
                <a:schemeClr val="tx2"/>
              </a:solidFill>
            </a:endParaRPr>
          </a:p>
        </p:txBody>
      </p:sp>
      <p:sp>
        <p:nvSpPr>
          <p:cNvPr id="7" name="Slide Number Placeholder 6"/>
          <p:cNvSpPr>
            <a:spLocks noGrp="1"/>
          </p:cNvSpPr>
          <p:nvPr>
            <p:ph type="sldNum" sz="quarter" idx="12"/>
          </p:nvPr>
        </p:nvSpPr>
        <p:spPr/>
        <p:txBody>
          <a:bodyPr/>
          <a:lstStyle/>
          <a:p>
            <a:pPr algn="r"/>
            <a:fld id="{F99EC173-99AE-4773-AB25-02E469A13EAE}" type="slidenum">
              <a:rPr kumimoji="0" lang="en-US" sz="1200" smtClean="0">
                <a:solidFill>
                  <a:schemeClr val="tx2"/>
                </a:solidFill>
              </a:rPr>
              <a:pPr algn="r"/>
              <a:t>‹#›</a:t>
            </a:fld>
            <a:endParaRPr kumimoji="0" lang="en-US" sz="1200" dirty="0">
              <a:solidFill>
                <a:schemeClr val="tx2"/>
              </a:solidFill>
            </a:endParaRPr>
          </a:p>
        </p:txBody>
      </p:sp>
    </p:spTree>
    <p:extLst>
      <p:ext uri="{BB962C8B-B14F-4D97-AF65-F5344CB8AC3E}">
        <p14:creationId xmlns:p14="http://schemas.microsoft.com/office/powerpoint/2010/main" val="2812478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0C84A2-23CF-44F5-B813-5187ED5C7D1C}" type="datetimeFigureOut">
              <a:rPr kumimoji="0" lang="en-US" sz="1200" smtClean="0">
                <a:solidFill>
                  <a:schemeClr val="tx2"/>
                </a:solidFill>
              </a:rPr>
              <a:pPr/>
              <a:t>1/11/2024</a:t>
            </a:fld>
            <a:endParaRPr kumimoji="0" lang="en-US" sz="1200" dirty="0">
              <a:solidFill>
                <a:schemeClr val="tx2"/>
              </a:solidFill>
            </a:endParaRPr>
          </a:p>
        </p:txBody>
      </p:sp>
      <p:sp>
        <p:nvSpPr>
          <p:cNvPr id="6" name="Footer Placeholder 5"/>
          <p:cNvSpPr>
            <a:spLocks noGrp="1"/>
          </p:cNvSpPr>
          <p:nvPr>
            <p:ph type="ftr" sz="quarter" idx="11"/>
          </p:nvPr>
        </p:nvSpPr>
        <p:spPr/>
        <p:txBody>
          <a:bodyPr/>
          <a:lstStyle/>
          <a:p>
            <a:pPr algn="ctr"/>
            <a:endParaRPr kumimoji="0" lang="en-US" sz="1200" dirty="0">
              <a:solidFill>
                <a:schemeClr val="tx2"/>
              </a:solidFill>
            </a:endParaRPr>
          </a:p>
        </p:txBody>
      </p:sp>
      <p:sp>
        <p:nvSpPr>
          <p:cNvPr id="7" name="Slide Number Placeholder 6"/>
          <p:cNvSpPr>
            <a:spLocks noGrp="1"/>
          </p:cNvSpPr>
          <p:nvPr>
            <p:ph type="sldNum" sz="quarter" idx="12"/>
          </p:nvPr>
        </p:nvSpPr>
        <p:spPr/>
        <p:txBody>
          <a:bodyPr/>
          <a:lstStyle/>
          <a:p>
            <a:pPr algn="r"/>
            <a:fld id="{F99EC173-99AE-4773-AB25-02E469A13EAE}" type="slidenum">
              <a:rPr kumimoji="0" lang="en-US" sz="1200" smtClean="0">
                <a:solidFill>
                  <a:schemeClr val="tx2"/>
                </a:solidFill>
              </a:rPr>
              <a:pPr algn="r"/>
              <a:t>‹#›</a:t>
            </a:fld>
            <a:endParaRPr kumimoji="0" lang="en-US" sz="1200" dirty="0">
              <a:solidFill>
                <a:schemeClr val="tx2"/>
              </a:solidFill>
            </a:endParaRPr>
          </a:p>
        </p:txBody>
      </p:sp>
    </p:spTree>
    <p:extLst>
      <p:ext uri="{BB962C8B-B14F-4D97-AF65-F5344CB8AC3E}">
        <p14:creationId xmlns:p14="http://schemas.microsoft.com/office/powerpoint/2010/main" val="40073176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0C84A2-23CF-44F5-B813-5187ED5C7D1C}" type="datetimeFigureOut">
              <a:rPr kumimoji="0" lang="en-US" sz="1200" smtClean="0">
                <a:solidFill>
                  <a:schemeClr val="tx2"/>
                </a:solidFill>
              </a:rPr>
              <a:pPr/>
              <a:t>1/11/2024</a:t>
            </a:fld>
            <a:endParaRPr kumimoji="0" lang="en-US" sz="1200" dirty="0">
              <a:solidFill>
                <a:schemeClr val="tx2"/>
              </a:solidFill>
            </a:endParaRPr>
          </a:p>
        </p:txBody>
      </p:sp>
      <p:sp>
        <p:nvSpPr>
          <p:cNvPr id="5" name="Footer Placeholder 4"/>
          <p:cNvSpPr>
            <a:spLocks noGrp="1"/>
          </p:cNvSpPr>
          <p:nvPr>
            <p:ph type="ftr" sz="quarter" idx="11"/>
          </p:nvPr>
        </p:nvSpPr>
        <p:spPr/>
        <p:txBody>
          <a:bodyPr/>
          <a:lstStyle/>
          <a:p>
            <a:pPr algn="ctr"/>
            <a:endParaRPr kumimoji="0" lang="en-US" sz="1200" dirty="0">
              <a:solidFill>
                <a:schemeClr val="tx2"/>
              </a:solidFill>
            </a:endParaRPr>
          </a:p>
        </p:txBody>
      </p:sp>
      <p:sp>
        <p:nvSpPr>
          <p:cNvPr id="6" name="Slide Number Placeholder 5"/>
          <p:cNvSpPr>
            <a:spLocks noGrp="1"/>
          </p:cNvSpPr>
          <p:nvPr>
            <p:ph type="sldNum" sz="quarter" idx="12"/>
          </p:nvPr>
        </p:nvSpPr>
        <p:spPr/>
        <p:txBody>
          <a:bodyPr/>
          <a:lstStyle/>
          <a:p>
            <a:pPr algn="r"/>
            <a:fld id="{F99EC173-99AE-4773-AB25-02E469A13EAE}" type="slidenum">
              <a:rPr kumimoji="0" lang="en-US" sz="1200" smtClean="0">
                <a:solidFill>
                  <a:schemeClr val="tx2"/>
                </a:solidFill>
              </a:rPr>
              <a:pPr algn="r"/>
              <a:t>‹#›</a:t>
            </a:fld>
            <a:endParaRPr kumimoji="0" lang="en-US" sz="1200" dirty="0">
              <a:solidFill>
                <a:schemeClr val="tx2"/>
              </a:solidFill>
            </a:endParaRPr>
          </a:p>
        </p:txBody>
      </p:sp>
    </p:spTree>
    <p:extLst>
      <p:ext uri="{BB962C8B-B14F-4D97-AF65-F5344CB8AC3E}">
        <p14:creationId xmlns:p14="http://schemas.microsoft.com/office/powerpoint/2010/main" val="38458216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0C84A2-23CF-44F5-B813-5187ED5C7D1C}" type="datetimeFigureOut">
              <a:rPr kumimoji="0" lang="en-US" sz="1200" smtClean="0">
                <a:solidFill>
                  <a:schemeClr val="tx2"/>
                </a:solidFill>
              </a:rPr>
              <a:pPr/>
              <a:t>1/11/2024</a:t>
            </a:fld>
            <a:endParaRPr kumimoji="0" lang="en-US" sz="1200" dirty="0">
              <a:solidFill>
                <a:schemeClr val="tx2"/>
              </a:solidFill>
            </a:endParaRPr>
          </a:p>
        </p:txBody>
      </p:sp>
      <p:sp>
        <p:nvSpPr>
          <p:cNvPr id="5" name="Footer Placeholder 4"/>
          <p:cNvSpPr>
            <a:spLocks noGrp="1"/>
          </p:cNvSpPr>
          <p:nvPr>
            <p:ph type="ftr" sz="quarter" idx="11"/>
          </p:nvPr>
        </p:nvSpPr>
        <p:spPr/>
        <p:txBody>
          <a:bodyPr/>
          <a:lstStyle/>
          <a:p>
            <a:pPr algn="ctr"/>
            <a:endParaRPr kumimoji="0" lang="en-US" sz="1200" dirty="0">
              <a:solidFill>
                <a:schemeClr val="tx2"/>
              </a:solidFill>
            </a:endParaRPr>
          </a:p>
        </p:txBody>
      </p:sp>
      <p:sp>
        <p:nvSpPr>
          <p:cNvPr id="6" name="Slide Number Placeholder 5"/>
          <p:cNvSpPr>
            <a:spLocks noGrp="1"/>
          </p:cNvSpPr>
          <p:nvPr>
            <p:ph type="sldNum" sz="quarter" idx="12"/>
          </p:nvPr>
        </p:nvSpPr>
        <p:spPr/>
        <p:txBody>
          <a:bodyPr/>
          <a:lstStyle/>
          <a:p>
            <a:pPr algn="r"/>
            <a:fld id="{F99EC173-99AE-4773-AB25-02E469A13EAE}" type="slidenum">
              <a:rPr kumimoji="0" lang="en-US" sz="1200" smtClean="0">
                <a:solidFill>
                  <a:schemeClr val="tx2"/>
                </a:solidFill>
              </a:rPr>
              <a:pPr algn="r"/>
              <a:t>‹#›</a:t>
            </a:fld>
            <a:endParaRPr kumimoji="0" lang="en-US" sz="1200" dirty="0">
              <a:solidFill>
                <a:schemeClr val="tx2"/>
              </a:solidFill>
            </a:endParaRPr>
          </a:p>
        </p:txBody>
      </p:sp>
    </p:spTree>
    <p:extLst>
      <p:ext uri="{BB962C8B-B14F-4D97-AF65-F5344CB8AC3E}">
        <p14:creationId xmlns:p14="http://schemas.microsoft.com/office/powerpoint/2010/main" val="28360834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Album Cover">
    <p:spTree>
      <p:nvGrpSpPr>
        <p:cNvPr id="1" name=""/>
        <p:cNvGrpSpPr/>
        <p:nvPr/>
      </p:nvGrpSpPr>
      <p:grpSpPr>
        <a:xfrm>
          <a:off x="0" y="0"/>
          <a:ext cx="0" cy="0"/>
          <a:chOff x="0" y="0"/>
          <a:chExt cx="0" cy="0"/>
        </a:xfrm>
      </p:grpSpPr>
      <p:sp>
        <p:nvSpPr>
          <p:cNvPr id="24" name="Rectangle 7"/>
          <p:cNvSpPr>
            <a:spLocks noGrp="1"/>
          </p:cNvSpPr>
          <p:nvPr>
            <p:ph type="title" hasCustomPrompt="1"/>
          </p:nvPr>
        </p:nvSpPr>
        <p:spPr>
          <a:xfrm>
            <a:off x="304802" y="3962400"/>
            <a:ext cx="11064647" cy="1066800"/>
          </a:xfrm>
        </p:spPr>
        <p:txBody>
          <a:bodyPr bIns="0"/>
          <a:lstStyle>
            <a:lvl1pPr algn="r" eaLnBrk="1" latinLnBrk="0" hangingPunct="1">
              <a:defRPr kumimoji="0" lang="en-US" dirty="0"/>
            </a:lvl1pPr>
            <a:extLst/>
          </a:lstStyle>
          <a:p>
            <a:r>
              <a:rPr kumimoji="0" lang="en-US" dirty="0"/>
              <a:t>Click to add photo album title</a:t>
            </a:r>
          </a:p>
        </p:txBody>
      </p:sp>
      <p:sp>
        <p:nvSpPr>
          <p:cNvPr id="9" name="Rectangle 7"/>
          <p:cNvSpPr>
            <a:spLocks noGrp="1"/>
          </p:cNvSpPr>
          <p:nvPr>
            <p:ph type="body" sz="quarter" idx="10" hasCustomPrompt="1"/>
          </p:nvPr>
        </p:nvSpPr>
        <p:spPr>
          <a:xfrm>
            <a:off x="2844800" y="5133975"/>
            <a:ext cx="8515928" cy="1219200"/>
          </a:xfrm>
        </p:spPr>
        <p:txBody>
          <a:bodyPr vert="horz" tIns="0" anchor="t" anchorCtr="0">
            <a:noAutofit/>
          </a:bodyPr>
          <a:lstStyle>
            <a:lvl1pPr marL="0" marR="0" indent="0" algn="r" rtl="0" eaLnBrk="1" latinLnBrk="0" hangingPunct="1">
              <a:spcBef>
                <a:spcPct val="20000"/>
              </a:spcBef>
              <a:buFontTx/>
              <a:buNone/>
              <a:defRPr kumimoji="0" sz="1800" i="0" baseline="0">
                <a:solidFill>
                  <a:schemeClr val="tx1"/>
                </a:solidFill>
                <a:latin typeface="+mn-lt"/>
                <a:ea typeface="+mn-ea"/>
                <a:cs typeface="+mn-cs"/>
              </a:defRPr>
            </a:lvl1pPr>
            <a:extLst/>
          </a:lstStyle>
          <a:p>
            <a:pPr lvl="0"/>
            <a:r>
              <a:rPr kumimoji="0" lang="en-US" dirty="0"/>
              <a:t>Click to add date and other details</a:t>
            </a:r>
          </a:p>
        </p:txBody>
      </p:sp>
      <p:sp>
        <p:nvSpPr>
          <p:cNvPr id="27" name="Rectangle 6"/>
          <p:cNvSpPr>
            <a:spLocks noGrp="1"/>
          </p:cNvSpPr>
          <p:nvPr>
            <p:ph type="pic" sz="quarter" idx="11"/>
          </p:nvPr>
        </p:nvSpPr>
        <p:spPr>
          <a:xfrm>
            <a:off x="8128000" y="1600200"/>
            <a:ext cx="3048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eaLnBrk="1" latinLnBrk="1" hangingPunct="1"/>
            <a:r>
              <a:rPr lang="en-US"/>
              <a:t>Click icon to add picture</a:t>
            </a:r>
            <a:endParaRPr/>
          </a:p>
        </p:txBody>
      </p:sp>
      <p:sp>
        <p:nvSpPr>
          <p:cNvPr id="6" name="Rectangle 5"/>
          <p:cNvSpPr/>
          <p:nvPr userDrawn="1"/>
        </p:nvSpPr>
        <p:spPr>
          <a:xfrm>
            <a:off x="235792" y="186904"/>
            <a:ext cx="11684000" cy="6213896"/>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sz="1800"/>
          </a:p>
        </p:txBody>
      </p:sp>
      <p:sp>
        <p:nvSpPr>
          <p:cNvPr id="11" name="Rectangle 10"/>
          <p:cNvSpPr>
            <a:spLocks noGrp="1"/>
          </p:cNvSpPr>
          <p:nvPr>
            <p:ph type="dt" sz="half" idx="12"/>
          </p:nvPr>
        </p:nvSpPr>
        <p:spPr/>
        <p:txBody>
          <a:bodyPr/>
          <a:lstStyle/>
          <a:p>
            <a:fld id="{F30C84A2-23CF-44F5-B813-5187ED5C7D1C}" type="datetimeFigureOut">
              <a:rPr kumimoji="0" lang="en-US" sz="1200" smtClean="0">
                <a:solidFill>
                  <a:schemeClr val="tx2"/>
                </a:solidFill>
              </a:rPr>
              <a:pPr/>
              <a:t>1/11/2024</a:t>
            </a:fld>
            <a:endParaRPr kumimoji="0" lang="en-US"/>
          </a:p>
        </p:txBody>
      </p:sp>
      <p:sp>
        <p:nvSpPr>
          <p:cNvPr id="12" name="Rectangle 11"/>
          <p:cNvSpPr>
            <a:spLocks noGrp="1"/>
          </p:cNvSpPr>
          <p:nvPr>
            <p:ph type="sldNum" sz="quarter" idx="13"/>
          </p:nvPr>
        </p:nvSpPr>
        <p:spPr/>
        <p:txBody>
          <a:bodyPr/>
          <a:lstStyle/>
          <a:p>
            <a:pPr algn="r"/>
            <a:fld id="{F99EC173-99AE-4773-AB25-02E469A13EAE}" type="slidenum">
              <a:rPr kumimoji="0" lang="en-US" sz="1200" smtClean="0">
                <a:solidFill>
                  <a:schemeClr val="tx2"/>
                </a:solidFill>
              </a:rPr>
              <a:pPr algn="r"/>
              <a:t>‹#›</a:t>
            </a:fld>
            <a:endParaRPr kumimoji="0" lang="en-US"/>
          </a:p>
        </p:txBody>
      </p:sp>
      <p:sp>
        <p:nvSpPr>
          <p:cNvPr id="13" name="Rectangle 12"/>
          <p:cNvSpPr>
            <a:spLocks noGrp="1"/>
          </p:cNvSpPr>
          <p:nvPr>
            <p:ph type="ftr" sz="quarter" idx="14"/>
          </p:nvPr>
        </p:nvSpPr>
        <p:spPr/>
        <p:txBody>
          <a:bodyPr/>
          <a:lstStyle/>
          <a:p>
            <a:endParaRPr kumimoji="0" lang="en-US"/>
          </a:p>
        </p:txBody>
      </p:sp>
    </p:spTree>
    <p:extLst>
      <p:ext uri="{BB962C8B-B14F-4D97-AF65-F5344CB8AC3E}">
        <p14:creationId xmlns:p14="http://schemas.microsoft.com/office/powerpoint/2010/main" val="19327305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ColTx">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559167" y="233241"/>
            <a:ext cx="6187073"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a:t>Click icon to add picture</a:t>
            </a:r>
            <a:endParaRPr/>
          </a:p>
        </p:txBody>
      </p:sp>
      <p:sp>
        <p:nvSpPr>
          <p:cNvPr id="13" name="Rectangle 6"/>
          <p:cNvSpPr>
            <a:spLocks noGrp="1"/>
          </p:cNvSpPr>
          <p:nvPr>
            <p:ph type="body" sz="quarter" idx="11" hasCustomPrompt="1"/>
          </p:nvPr>
        </p:nvSpPr>
        <p:spPr>
          <a:xfrm>
            <a:off x="7010400" y="3048000"/>
            <a:ext cx="4673600" cy="3352800"/>
          </a:xfrm>
        </p:spPr>
        <p:txBody>
          <a:bodyPr tIns="91440" bIns="91440" anchor="b" anchorCtr="0">
            <a:noAutofit/>
          </a:bodyPr>
          <a:lstStyle>
            <a:lvl1pPr marL="0" marR="0" indent="0" algn="l" rtl="0" eaLnBrk="1" latinLnBrk="0" hangingPunct="1">
              <a:spcBef>
                <a:spcPct val="20000"/>
              </a:spcBef>
              <a:buFontTx/>
              <a:buNone/>
              <a:defRPr kumimoji="0" sz="1800" i="0" baseline="0">
                <a:solidFill>
                  <a:schemeClr val="tx1"/>
                </a:solidFill>
                <a:latin typeface="+mn-lt"/>
                <a:ea typeface="+mn-ea"/>
                <a:cs typeface="+mn-cs"/>
              </a:defRPr>
            </a:lvl1pPr>
            <a:extLst/>
          </a:lstStyle>
          <a:p>
            <a:pPr lvl="0"/>
            <a:r>
              <a:rPr kumimoji="0" lang="en-US" dirty="0"/>
              <a:t>Click to add caption</a:t>
            </a:r>
          </a:p>
        </p:txBody>
      </p:sp>
      <p:sp>
        <p:nvSpPr>
          <p:cNvPr id="4" name="Rectangle 3"/>
          <p:cNvSpPr>
            <a:spLocks noGrp="1"/>
          </p:cNvSpPr>
          <p:nvPr>
            <p:ph type="dt" sz="half" idx="12"/>
          </p:nvPr>
        </p:nvSpPr>
        <p:spPr/>
        <p:txBody>
          <a:bodyPr/>
          <a:lstStyle/>
          <a:p>
            <a:fld id="{F30C84A2-23CF-44F5-B813-5187ED5C7D1C}" type="datetimeFigureOut">
              <a:rPr kumimoji="0" lang="en-US" sz="1200" smtClean="0">
                <a:solidFill>
                  <a:schemeClr val="tx2"/>
                </a:solidFill>
              </a:rPr>
              <a:pPr/>
              <a:t>1/11/2024</a:t>
            </a:fld>
            <a:endParaRPr kumimoji="0" lang="en-US"/>
          </a:p>
        </p:txBody>
      </p:sp>
      <p:sp>
        <p:nvSpPr>
          <p:cNvPr id="5" name="Rectangle 4"/>
          <p:cNvSpPr>
            <a:spLocks noGrp="1"/>
          </p:cNvSpPr>
          <p:nvPr>
            <p:ph type="sldNum" sz="quarter" idx="13"/>
          </p:nvPr>
        </p:nvSpPr>
        <p:spPr/>
        <p:txBody>
          <a:bodyPr/>
          <a:lstStyle/>
          <a:p>
            <a:pPr algn="r"/>
            <a:fld id="{F99EC173-99AE-4773-AB25-02E469A13EAE}" type="slidenum">
              <a:rPr kumimoji="0" lang="en-US" sz="1200" smtClean="0">
                <a:solidFill>
                  <a:schemeClr val="tx2"/>
                </a:solidFill>
              </a:rPr>
              <a:pPr algn="r"/>
              <a:t>‹#›</a:t>
            </a:fld>
            <a:endParaRPr kumimoji="0" lang="en-US"/>
          </a:p>
        </p:txBody>
      </p:sp>
      <p:sp>
        <p:nvSpPr>
          <p:cNvPr id="6" name="Rectangle 5"/>
          <p:cNvSpPr>
            <a:spLocks noGrp="1"/>
          </p:cNvSpPr>
          <p:nvPr>
            <p:ph type="ftr" sz="quarter" idx="14"/>
          </p:nvPr>
        </p:nvSpPr>
        <p:spPr/>
        <p:txBody>
          <a:bodyPr/>
          <a:lstStyle/>
          <a:p>
            <a:endParaRPr kumimoji="0" lang="en-US"/>
          </a:p>
        </p:txBody>
      </p:sp>
    </p:spTree>
    <p:extLst>
      <p:ext uri="{BB962C8B-B14F-4D97-AF65-F5344CB8AC3E}">
        <p14:creationId xmlns:p14="http://schemas.microsoft.com/office/powerpoint/2010/main" val="34300889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Album Section">
    <p:spTree>
      <p:nvGrpSpPr>
        <p:cNvPr id="1" name=""/>
        <p:cNvGrpSpPr/>
        <p:nvPr/>
      </p:nvGrpSpPr>
      <p:grpSpPr>
        <a:xfrm>
          <a:off x="0" y="0"/>
          <a:ext cx="0" cy="0"/>
          <a:chOff x="0" y="0"/>
          <a:chExt cx="0" cy="0"/>
        </a:xfrm>
      </p:grpSpPr>
      <p:sp>
        <p:nvSpPr>
          <p:cNvPr id="17" name="Rectangle 2"/>
          <p:cNvSpPr>
            <a:spLocks noGrp="1"/>
          </p:cNvSpPr>
          <p:nvPr>
            <p:ph type="title" hasCustomPrompt="1"/>
          </p:nvPr>
        </p:nvSpPr>
        <p:spPr>
          <a:xfrm>
            <a:off x="1003560" y="4572000"/>
            <a:ext cx="10375640" cy="990600"/>
          </a:xfrm>
        </p:spPr>
        <p:txBody>
          <a:bodyPr vert="horz" bIns="0" anchor="b" anchorCtr="0"/>
          <a:lstStyle>
            <a:lvl1pPr eaLnBrk="1" latinLnBrk="0" hangingPunct="1">
              <a:defRPr kumimoji="0" baseline="0"/>
            </a:lvl1pPr>
            <a:extLst/>
          </a:lstStyle>
          <a:p>
            <a:r>
              <a:rPr kumimoji="0" lang="en-US" dirty="0"/>
              <a:t>Click to add section title</a:t>
            </a:r>
          </a:p>
        </p:txBody>
      </p:sp>
      <p:sp>
        <p:nvSpPr>
          <p:cNvPr id="27" name="Rectangle 11"/>
          <p:cNvSpPr>
            <a:spLocks noGrp="1"/>
          </p:cNvSpPr>
          <p:nvPr>
            <p:ph type="body" sz="quarter" idx="14" hasCustomPrompt="1"/>
          </p:nvPr>
        </p:nvSpPr>
        <p:spPr>
          <a:xfrm>
            <a:off x="1003560" y="5600700"/>
            <a:ext cx="10363200" cy="838200"/>
          </a:xfrm>
        </p:spPr>
        <p:txBody>
          <a:bodyPr vert="horz" tIns="0"/>
          <a:lstStyle>
            <a:lvl1pPr eaLnBrk="1" latinLnBrk="0" hangingPunct="1">
              <a:buFontTx/>
              <a:buNone/>
              <a:defRPr kumimoji="0" sz="1800"/>
            </a:lvl1pPr>
            <a:extLst/>
          </a:lstStyle>
          <a:p>
            <a:pPr lvl="0"/>
            <a:r>
              <a:rPr kumimoji="0" lang="en-US" dirty="0"/>
              <a:t>Click to add subtitle</a:t>
            </a:r>
          </a:p>
        </p:txBody>
      </p:sp>
      <p:sp>
        <p:nvSpPr>
          <p:cNvPr id="7" name="Rectangle 6"/>
          <p:cNvSpPr>
            <a:spLocks noGrp="1"/>
          </p:cNvSpPr>
          <p:nvPr>
            <p:ph type="pic" sz="quarter" idx="11"/>
          </p:nvPr>
        </p:nvSpPr>
        <p:spPr>
          <a:xfrm>
            <a:off x="1048451" y="2140695"/>
            <a:ext cx="3048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eaLnBrk="1" latinLnBrk="1" hangingPunct="1"/>
            <a:r>
              <a:rPr lang="en-US"/>
              <a:t>Click icon to add picture</a:t>
            </a:r>
            <a:endParaRPr/>
          </a:p>
        </p:txBody>
      </p:sp>
      <p:sp>
        <p:nvSpPr>
          <p:cNvPr id="18" name="Rectangle 6"/>
          <p:cNvSpPr>
            <a:spLocks noGrp="1"/>
          </p:cNvSpPr>
          <p:nvPr>
            <p:ph type="pic" sz="quarter" idx="15"/>
          </p:nvPr>
        </p:nvSpPr>
        <p:spPr>
          <a:xfrm>
            <a:off x="4632805" y="2140695"/>
            <a:ext cx="3048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eaLnBrk="1" latinLnBrk="1" hangingPunct="1"/>
            <a:r>
              <a:rPr lang="en-US"/>
              <a:t>Click icon to add picture</a:t>
            </a:r>
            <a:endParaRPr/>
          </a:p>
        </p:txBody>
      </p:sp>
      <p:sp>
        <p:nvSpPr>
          <p:cNvPr id="2" name="Rectangle 6"/>
          <p:cNvSpPr>
            <a:spLocks noGrp="1"/>
          </p:cNvSpPr>
          <p:nvPr>
            <p:ph type="pic" sz="quarter" idx="16"/>
          </p:nvPr>
        </p:nvSpPr>
        <p:spPr>
          <a:xfrm>
            <a:off x="8217160" y="2140695"/>
            <a:ext cx="3048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eaLnBrk="1" latinLnBrk="1" hangingPunct="1"/>
            <a:r>
              <a:rPr lang="en-US"/>
              <a:t>Click icon to add picture</a:t>
            </a:r>
            <a:endParaRPr/>
          </a:p>
        </p:txBody>
      </p:sp>
      <p:sp>
        <p:nvSpPr>
          <p:cNvPr id="8" name="Rectangle 7"/>
          <p:cNvSpPr>
            <a:spLocks noGrp="1"/>
          </p:cNvSpPr>
          <p:nvPr>
            <p:ph type="dt" sz="half" idx="17"/>
          </p:nvPr>
        </p:nvSpPr>
        <p:spPr/>
        <p:txBody>
          <a:bodyPr/>
          <a:lstStyle/>
          <a:p>
            <a:fld id="{F30C84A2-23CF-44F5-B813-5187ED5C7D1C}" type="datetimeFigureOut">
              <a:rPr kumimoji="0" lang="en-US" sz="1200" smtClean="0">
                <a:solidFill>
                  <a:schemeClr val="tx2"/>
                </a:solidFill>
              </a:rPr>
              <a:pPr/>
              <a:t>1/11/2024</a:t>
            </a:fld>
            <a:endParaRPr kumimoji="0" lang="en-US"/>
          </a:p>
        </p:txBody>
      </p:sp>
      <p:sp>
        <p:nvSpPr>
          <p:cNvPr id="9" name="Rectangle 8"/>
          <p:cNvSpPr>
            <a:spLocks noGrp="1"/>
          </p:cNvSpPr>
          <p:nvPr>
            <p:ph type="sldNum" sz="quarter" idx="18"/>
          </p:nvPr>
        </p:nvSpPr>
        <p:spPr/>
        <p:txBody>
          <a:bodyPr/>
          <a:lstStyle/>
          <a:p>
            <a:pPr algn="r"/>
            <a:fld id="{F99EC173-99AE-4773-AB25-02E469A13EAE}" type="slidenum">
              <a:rPr kumimoji="0" lang="en-US" sz="1200" smtClean="0">
                <a:solidFill>
                  <a:schemeClr val="tx2"/>
                </a:solidFill>
              </a:rPr>
              <a:pPr algn="r"/>
              <a:t>‹#›</a:t>
            </a:fld>
            <a:endParaRPr kumimoji="0" lang="en-US"/>
          </a:p>
        </p:txBody>
      </p:sp>
      <p:sp>
        <p:nvSpPr>
          <p:cNvPr id="10" name="Rectangle 9"/>
          <p:cNvSpPr>
            <a:spLocks noGrp="1"/>
          </p:cNvSpPr>
          <p:nvPr>
            <p:ph type="ftr" sz="quarter" idx="19"/>
          </p:nvPr>
        </p:nvSpPr>
        <p:spPr/>
        <p:txBody>
          <a:bodyPr/>
          <a:lstStyle/>
          <a:p>
            <a:endParaRPr kumimoji="0" lang="en-US"/>
          </a:p>
        </p:txBody>
      </p:sp>
    </p:spTree>
    <p:extLst>
      <p:ext uri="{BB962C8B-B14F-4D97-AF65-F5344CB8AC3E}">
        <p14:creationId xmlns:p14="http://schemas.microsoft.com/office/powerpoint/2010/main" val="302432301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hasCustomPrompt="1"/>
          </p:nvPr>
        </p:nvSpPr>
        <p:spPr>
          <a:xfrm>
            <a:off x="0" y="0"/>
            <a:ext cx="12192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a:buFontTx/>
              <a:buNone/>
            </a:pPr>
            <a:r>
              <a:rPr kumimoji="0" lang="en-US" i="0" dirty="0"/>
              <a:t>Click icon</a:t>
            </a:r>
            <a:r>
              <a:rPr kumimoji="0" lang="en-US" i="0" baseline="0" dirty="0"/>
              <a:t> to add </a:t>
            </a:r>
            <a:r>
              <a:rPr kumimoji="0" lang="en-US" i="0" dirty="0"/>
              <a:t>full page picture</a:t>
            </a:r>
            <a:endParaRPr kumimoji="0" lang="en-US" i="0" baseline="0" dirty="0"/>
          </a:p>
          <a:p>
            <a:pPr marL="0" marR="0" indent="0" algn="ctr">
              <a:buFontTx/>
              <a:buNone/>
            </a:pPr>
            <a:endParaRPr kumimoji="0" lang="en-US" i="0" dirty="0"/>
          </a:p>
          <a:p>
            <a:pPr algn="ctr">
              <a:buFontTx/>
              <a:buNone/>
            </a:pPr>
            <a:endParaRPr kumimoji="0" lang="en-US" i="0" dirty="0"/>
          </a:p>
          <a:p>
            <a:pPr algn="ctr">
              <a:buFontTx/>
              <a:buNone/>
            </a:pPr>
            <a:endParaRPr kumimoji="0" lang="en-US" i="0"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hasCustomPrompt="1"/>
          </p:nvPr>
        </p:nvSpPr>
        <p:spPr>
          <a:xfrm>
            <a:off x="1003560" y="4572000"/>
            <a:ext cx="10375640" cy="990600"/>
          </a:xfrm>
        </p:spPr>
        <p:txBody>
          <a:bodyPr vert="horz" bIns="0" anchor="b" anchorCtr="0"/>
          <a:lstStyle>
            <a:lvl1pPr eaLnBrk="1" latinLnBrk="0" hangingPunct="1">
              <a:defRPr kumimoji="0" baseline="0"/>
            </a:lvl1pPr>
            <a:extLst/>
          </a:lstStyle>
          <a:p>
            <a:r>
              <a:rPr kumimoji="0" lang="en-US" dirty="0"/>
              <a:t>Click to add section title</a:t>
            </a:r>
          </a:p>
        </p:txBody>
      </p:sp>
      <p:sp>
        <p:nvSpPr>
          <p:cNvPr id="27" name="Rectangle 11"/>
          <p:cNvSpPr>
            <a:spLocks noGrp="1"/>
          </p:cNvSpPr>
          <p:nvPr>
            <p:ph type="body" sz="quarter" idx="14" hasCustomPrompt="1"/>
          </p:nvPr>
        </p:nvSpPr>
        <p:spPr>
          <a:xfrm>
            <a:off x="1003560" y="5600700"/>
            <a:ext cx="10363200" cy="838200"/>
          </a:xfrm>
        </p:spPr>
        <p:txBody>
          <a:bodyPr vert="horz" tIns="0"/>
          <a:lstStyle>
            <a:lvl1pPr eaLnBrk="1" latinLnBrk="0" hangingPunct="1">
              <a:buFontTx/>
              <a:buNone/>
              <a:defRPr kumimoji="0" sz="1800"/>
            </a:lvl1pPr>
            <a:extLst/>
          </a:lstStyle>
          <a:p>
            <a:pPr lvl="0"/>
            <a:r>
              <a:rPr kumimoji="0" lang="en-US" dirty="0"/>
              <a:t>Click to add subtitle</a:t>
            </a:r>
          </a:p>
        </p:txBody>
      </p:sp>
      <p:sp>
        <p:nvSpPr>
          <p:cNvPr id="7" name="Rectangle 6"/>
          <p:cNvSpPr>
            <a:spLocks noGrp="1"/>
          </p:cNvSpPr>
          <p:nvPr>
            <p:ph type="pic" sz="quarter" idx="11"/>
          </p:nvPr>
        </p:nvSpPr>
        <p:spPr>
          <a:xfrm>
            <a:off x="1048451" y="2140695"/>
            <a:ext cx="3048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eaLnBrk="1" latinLnBrk="1" hangingPunct="1"/>
            <a:r>
              <a:rPr lang="en-US"/>
              <a:t>Click icon to add picture</a:t>
            </a:r>
            <a:endParaRPr/>
          </a:p>
        </p:txBody>
      </p:sp>
      <p:sp>
        <p:nvSpPr>
          <p:cNvPr id="18" name="Rectangle 6"/>
          <p:cNvSpPr>
            <a:spLocks noGrp="1"/>
          </p:cNvSpPr>
          <p:nvPr>
            <p:ph type="pic" sz="quarter" idx="15"/>
          </p:nvPr>
        </p:nvSpPr>
        <p:spPr>
          <a:xfrm>
            <a:off x="4632805" y="2140695"/>
            <a:ext cx="3048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eaLnBrk="1" latinLnBrk="1" hangingPunct="1"/>
            <a:r>
              <a:rPr lang="en-US"/>
              <a:t>Click icon to add picture</a:t>
            </a:r>
            <a:endParaRPr/>
          </a:p>
        </p:txBody>
      </p:sp>
      <p:sp>
        <p:nvSpPr>
          <p:cNvPr id="2" name="Rectangle 6"/>
          <p:cNvSpPr>
            <a:spLocks noGrp="1"/>
          </p:cNvSpPr>
          <p:nvPr>
            <p:ph type="pic" sz="quarter" idx="16"/>
          </p:nvPr>
        </p:nvSpPr>
        <p:spPr>
          <a:xfrm>
            <a:off x="8217160" y="2140695"/>
            <a:ext cx="3048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eaLnBrk="1" latinLnBrk="1" hangingPunct="1"/>
            <a:r>
              <a:rPr lang="en-US"/>
              <a:t>Click icon to add picture</a:t>
            </a:r>
            <a:endParaRPr/>
          </a:p>
        </p:txBody>
      </p:sp>
      <p:sp>
        <p:nvSpPr>
          <p:cNvPr id="8" name="Rectangle 7"/>
          <p:cNvSpPr>
            <a:spLocks noGrp="1"/>
          </p:cNvSpPr>
          <p:nvPr>
            <p:ph type="dt" sz="half" idx="17"/>
          </p:nvPr>
        </p:nvSpPr>
        <p:spPr/>
        <p:txBody>
          <a:bodyPr/>
          <a:lstStyle/>
          <a:p>
            <a:fld id="{F30C84A2-23CF-44F5-B813-5187ED5C7D1C}" type="datetimeFigureOut">
              <a:rPr kumimoji="0" lang="en-US" sz="1200" smtClean="0">
                <a:solidFill>
                  <a:schemeClr val="tx2"/>
                </a:solidFill>
              </a:rPr>
              <a:pPr/>
              <a:t>1/11/2024</a:t>
            </a:fld>
            <a:endParaRPr kumimoji="0" lang="en-US"/>
          </a:p>
        </p:txBody>
      </p:sp>
      <p:sp>
        <p:nvSpPr>
          <p:cNvPr id="9" name="Rectangle 8"/>
          <p:cNvSpPr>
            <a:spLocks noGrp="1"/>
          </p:cNvSpPr>
          <p:nvPr>
            <p:ph type="sldNum" sz="quarter" idx="18"/>
          </p:nvPr>
        </p:nvSpPr>
        <p:spPr/>
        <p:txBody>
          <a:bodyPr/>
          <a:lstStyle/>
          <a:p>
            <a:pPr algn="r"/>
            <a:fld id="{F99EC173-99AE-4773-AB25-02E469A13EAE}" type="slidenum">
              <a:rPr kumimoji="0" lang="en-US" sz="1200" smtClean="0">
                <a:solidFill>
                  <a:schemeClr val="tx2"/>
                </a:solidFill>
              </a:rPr>
              <a:pPr algn="r"/>
              <a:t>‹#›</a:t>
            </a:fld>
            <a:endParaRPr kumimoji="0" lang="en-US"/>
          </a:p>
        </p:txBody>
      </p:sp>
      <p:sp>
        <p:nvSpPr>
          <p:cNvPr id="10" name="Rectangle 9"/>
          <p:cNvSpPr>
            <a:spLocks noGrp="1"/>
          </p:cNvSpPr>
          <p:nvPr>
            <p:ph type="ftr" sz="quarter" idx="19"/>
          </p:nvPr>
        </p:nvSpPr>
        <p:spPr/>
        <p:txBody>
          <a:bodyPr/>
          <a:lstStyle/>
          <a:p>
            <a:endParaRPr kumimoji="0"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6296064" y="609600"/>
            <a:ext cx="4575137"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a:t>Click icon to add picture</a:t>
            </a:r>
            <a:endParaRPr/>
          </a:p>
        </p:txBody>
      </p:sp>
      <p:sp>
        <p:nvSpPr>
          <p:cNvPr id="11" name="Rectangle 8"/>
          <p:cNvSpPr>
            <a:spLocks noGrp="1" noChangeAspect="1"/>
          </p:cNvSpPr>
          <p:nvPr>
            <p:ph type="pic" sz="quarter" idx="11"/>
          </p:nvPr>
        </p:nvSpPr>
        <p:spPr>
          <a:xfrm>
            <a:off x="1422400" y="609600"/>
            <a:ext cx="4572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a:t>Click icon to add picture</a:t>
            </a:r>
            <a:endParaRPr/>
          </a:p>
        </p:txBody>
      </p:sp>
      <p:sp>
        <p:nvSpPr>
          <p:cNvPr id="3" name="Rectangle 7"/>
          <p:cNvSpPr>
            <a:spLocks noGrp="1"/>
          </p:cNvSpPr>
          <p:nvPr>
            <p:ph type="body" sz="quarter" idx="14" hasCustomPrompt="1"/>
          </p:nvPr>
        </p:nvSpPr>
        <p:spPr>
          <a:xfrm>
            <a:off x="1422400" y="5334000"/>
            <a:ext cx="4572000" cy="1066800"/>
          </a:xfrm>
        </p:spPr>
        <p:txBody>
          <a:bodyPr lIns="91440" rIns="9144" anchor="t" anchorCtr="0">
            <a:noAutofit/>
          </a:bodyPr>
          <a:lstStyle>
            <a:lvl1pPr marL="0" marR="0" indent="0" algn="l" rtl="0" eaLnBrk="1" latinLnBrk="0" hangingPunct="1">
              <a:spcBef>
                <a:spcPct val="20000"/>
              </a:spcBef>
              <a:buFontTx/>
              <a:buNone/>
              <a:defRPr kumimoji="0" sz="1800" baseline="0">
                <a:solidFill>
                  <a:schemeClr val="tx1"/>
                </a:solidFill>
                <a:latin typeface="+mn-lt"/>
                <a:ea typeface="+mn-ea"/>
                <a:cs typeface="+mn-cs"/>
              </a:defRPr>
            </a:lvl1pPr>
            <a:extLst/>
          </a:lstStyle>
          <a:p>
            <a:pPr lvl="0"/>
            <a:r>
              <a:rPr kumimoji="0" lang="en-US" dirty="0"/>
              <a:t>Click to add caption</a:t>
            </a:r>
          </a:p>
        </p:txBody>
      </p:sp>
      <p:sp>
        <p:nvSpPr>
          <p:cNvPr id="19" name="Rectangle 7"/>
          <p:cNvSpPr>
            <a:spLocks noGrp="1"/>
          </p:cNvSpPr>
          <p:nvPr>
            <p:ph type="body" sz="quarter" idx="15" hasCustomPrompt="1"/>
          </p:nvPr>
        </p:nvSpPr>
        <p:spPr>
          <a:xfrm>
            <a:off x="6299200" y="5334000"/>
            <a:ext cx="4572000" cy="1066800"/>
          </a:xfrm>
        </p:spPr>
        <p:txBody>
          <a:bodyPr lIns="91440" rIns="9144" anchor="t" anchorCtr="0">
            <a:noAutofit/>
          </a:bodyPr>
          <a:lstStyle>
            <a:lvl1pPr marL="0" marR="0" indent="0" algn="l" rtl="0" eaLnBrk="1" latinLnBrk="0" hangingPunct="1">
              <a:spcBef>
                <a:spcPct val="20000"/>
              </a:spcBef>
              <a:buFontTx/>
              <a:buNone/>
              <a:defRPr kumimoji="0" sz="1800" baseline="0">
                <a:solidFill>
                  <a:schemeClr val="tx1"/>
                </a:solidFill>
                <a:latin typeface="+mn-lt"/>
                <a:ea typeface="+mn-ea"/>
                <a:cs typeface="+mn-cs"/>
              </a:defRPr>
            </a:lvl1pPr>
            <a:extLst/>
          </a:lstStyle>
          <a:p>
            <a:pPr lvl="0"/>
            <a:r>
              <a:rPr kumimoji="0" lang="en-US" dirty="0"/>
              <a:t>Click to add caption</a:t>
            </a:r>
          </a:p>
        </p:txBody>
      </p:sp>
      <p:sp>
        <p:nvSpPr>
          <p:cNvPr id="6" name="Rectangle 5"/>
          <p:cNvSpPr>
            <a:spLocks noGrp="1"/>
          </p:cNvSpPr>
          <p:nvPr>
            <p:ph type="dt" sz="half" idx="16"/>
          </p:nvPr>
        </p:nvSpPr>
        <p:spPr/>
        <p:txBody>
          <a:bodyPr/>
          <a:lstStyle/>
          <a:p>
            <a:fld id="{F30C84A2-23CF-44F5-B813-5187ED5C7D1C}" type="datetimeFigureOut">
              <a:rPr kumimoji="0" lang="en-US" sz="1200" smtClean="0">
                <a:solidFill>
                  <a:schemeClr val="tx2"/>
                </a:solidFill>
              </a:rPr>
              <a:pPr/>
              <a:t>1/11/2024</a:t>
            </a:fld>
            <a:endParaRPr kumimoji="0" lang="en-US"/>
          </a:p>
        </p:txBody>
      </p:sp>
      <p:sp>
        <p:nvSpPr>
          <p:cNvPr id="7" name="Rectangle 6"/>
          <p:cNvSpPr>
            <a:spLocks noGrp="1"/>
          </p:cNvSpPr>
          <p:nvPr>
            <p:ph type="sldNum" sz="quarter" idx="17"/>
          </p:nvPr>
        </p:nvSpPr>
        <p:spPr/>
        <p:txBody>
          <a:bodyPr/>
          <a:lstStyle/>
          <a:p>
            <a:pPr algn="r"/>
            <a:fld id="{F99EC173-99AE-4773-AB25-02E469A13EAE}" type="slidenum">
              <a:rPr kumimoji="0" lang="en-US" sz="1200" smtClean="0">
                <a:solidFill>
                  <a:schemeClr val="tx2"/>
                </a:solidFill>
              </a:rPr>
              <a:pPr algn="r"/>
              <a:t>‹#›</a:t>
            </a:fld>
            <a:endParaRPr kumimoji="0" lang="en-US"/>
          </a:p>
        </p:txBody>
      </p:sp>
      <p:sp>
        <p:nvSpPr>
          <p:cNvPr id="8" name="Rectangle 7"/>
          <p:cNvSpPr>
            <a:spLocks noGrp="1"/>
          </p:cNvSpPr>
          <p:nvPr>
            <p:ph type="ftr" sz="quarter" idx="18"/>
          </p:nvPr>
        </p:nvSpPr>
        <p:spPr/>
        <p:txBody>
          <a:bodyPr/>
          <a:lstStyle/>
          <a:p>
            <a:endParaRPr kumimoji="0"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6197600" y="1676400"/>
            <a:ext cx="53848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a:t>Click icon to add picture</a:t>
            </a:r>
            <a:endParaRPr/>
          </a:p>
        </p:txBody>
      </p:sp>
      <p:sp>
        <p:nvSpPr>
          <p:cNvPr id="25" name="Rectangle 7"/>
          <p:cNvSpPr>
            <a:spLocks noGrp="1" noChangeAspect="1"/>
          </p:cNvSpPr>
          <p:nvPr>
            <p:ph type="pic" sz="quarter" idx="14"/>
          </p:nvPr>
        </p:nvSpPr>
        <p:spPr>
          <a:xfrm>
            <a:off x="609600" y="1676400"/>
            <a:ext cx="53848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a:t>Click icon to add picture</a:t>
            </a:r>
            <a:endParaRPr/>
          </a:p>
        </p:txBody>
      </p:sp>
      <p:sp>
        <p:nvSpPr>
          <p:cNvPr id="8" name="Rectangle 7"/>
          <p:cNvSpPr>
            <a:spLocks noGrp="1"/>
          </p:cNvSpPr>
          <p:nvPr>
            <p:ph type="body" sz="quarter" idx="16" hasCustomPrompt="1"/>
          </p:nvPr>
        </p:nvSpPr>
        <p:spPr>
          <a:xfrm>
            <a:off x="609600" y="4857750"/>
            <a:ext cx="5384800" cy="1238250"/>
          </a:xfrm>
        </p:spPr>
        <p:txBody>
          <a:bodyPr rIns="9144" anchor="t" anchorCtr="0">
            <a:noAutofit/>
          </a:bodyPr>
          <a:lstStyle>
            <a:lvl1pPr marL="0" marR="0" indent="0" algn="l" rtl="0" eaLnBrk="1" latinLnBrk="0" hangingPunct="1">
              <a:spcBef>
                <a:spcPct val="20000"/>
              </a:spcBef>
              <a:buFontTx/>
              <a:buNone/>
              <a:defRPr kumimoji="0" sz="1800" baseline="0">
                <a:solidFill>
                  <a:schemeClr val="tx1"/>
                </a:solidFill>
                <a:latin typeface="+mn-lt"/>
                <a:ea typeface="+mn-ea"/>
                <a:cs typeface="+mn-cs"/>
              </a:defRPr>
            </a:lvl1pPr>
            <a:extLst/>
          </a:lstStyle>
          <a:p>
            <a:pPr lvl="0"/>
            <a:r>
              <a:rPr kumimoji="0" lang="en-US" dirty="0"/>
              <a:t>Click to add caption</a:t>
            </a:r>
          </a:p>
        </p:txBody>
      </p:sp>
      <p:sp>
        <p:nvSpPr>
          <p:cNvPr id="19" name="Rectangle 7"/>
          <p:cNvSpPr>
            <a:spLocks noGrp="1"/>
          </p:cNvSpPr>
          <p:nvPr>
            <p:ph type="body" sz="quarter" idx="17" hasCustomPrompt="1"/>
          </p:nvPr>
        </p:nvSpPr>
        <p:spPr>
          <a:xfrm>
            <a:off x="6197600" y="4857750"/>
            <a:ext cx="5384800" cy="1238250"/>
          </a:xfrm>
        </p:spPr>
        <p:txBody>
          <a:bodyPr rIns="9144" anchor="t" anchorCtr="0">
            <a:noAutofit/>
          </a:bodyPr>
          <a:lstStyle>
            <a:lvl1pPr marL="0" marR="0" indent="0" algn="l" rtl="0" eaLnBrk="1" latinLnBrk="0" hangingPunct="1">
              <a:spcBef>
                <a:spcPct val="20000"/>
              </a:spcBef>
              <a:buFontTx/>
              <a:buNone/>
              <a:defRPr kumimoji="0" sz="1800" baseline="0">
                <a:solidFill>
                  <a:schemeClr val="tx1"/>
                </a:solidFill>
                <a:latin typeface="+mn-lt"/>
                <a:ea typeface="+mn-ea"/>
                <a:cs typeface="+mn-cs"/>
              </a:defRPr>
            </a:lvl1pPr>
            <a:extLst/>
          </a:lstStyle>
          <a:p>
            <a:pPr lvl="0"/>
            <a:r>
              <a:rPr kumimoji="0" lang="en-US" dirty="0"/>
              <a:t>Click to add caption</a:t>
            </a:r>
          </a:p>
        </p:txBody>
      </p:sp>
      <p:sp>
        <p:nvSpPr>
          <p:cNvPr id="6" name="Rectangle 5"/>
          <p:cNvSpPr>
            <a:spLocks noGrp="1"/>
          </p:cNvSpPr>
          <p:nvPr>
            <p:ph type="dt" sz="half" idx="18"/>
          </p:nvPr>
        </p:nvSpPr>
        <p:spPr/>
        <p:txBody>
          <a:bodyPr/>
          <a:lstStyle/>
          <a:p>
            <a:fld id="{F30C84A2-23CF-44F5-B813-5187ED5C7D1C}" type="datetimeFigureOut">
              <a:rPr kumimoji="0" lang="en-US" sz="1200" smtClean="0">
                <a:solidFill>
                  <a:schemeClr val="tx2"/>
                </a:solidFill>
              </a:rPr>
              <a:pPr/>
              <a:t>1/11/2024</a:t>
            </a:fld>
            <a:endParaRPr kumimoji="0" lang="en-US"/>
          </a:p>
        </p:txBody>
      </p:sp>
      <p:sp>
        <p:nvSpPr>
          <p:cNvPr id="7" name="Rectangle 6"/>
          <p:cNvSpPr>
            <a:spLocks noGrp="1"/>
          </p:cNvSpPr>
          <p:nvPr>
            <p:ph type="sldNum" sz="quarter" idx="19"/>
          </p:nvPr>
        </p:nvSpPr>
        <p:spPr/>
        <p:txBody>
          <a:bodyPr/>
          <a:lstStyle/>
          <a:p>
            <a:pPr algn="r"/>
            <a:fld id="{F99EC173-99AE-4773-AB25-02E469A13EAE}" type="slidenum">
              <a:rPr kumimoji="0" lang="en-US" sz="1200" smtClean="0">
                <a:solidFill>
                  <a:schemeClr val="tx2"/>
                </a:solidFill>
              </a:rPr>
              <a:pPr algn="r"/>
              <a:t>‹#›</a:t>
            </a:fld>
            <a:endParaRPr kumimoji="0" lang="en-US"/>
          </a:p>
        </p:txBody>
      </p:sp>
      <p:sp>
        <p:nvSpPr>
          <p:cNvPr id="9" name="Rectangle 8"/>
          <p:cNvSpPr>
            <a:spLocks noGrp="1"/>
          </p:cNvSpPr>
          <p:nvPr>
            <p:ph type="ftr" sz="quarter" idx="20"/>
          </p:nvPr>
        </p:nvSpPr>
        <p:spPr/>
        <p:txBody>
          <a:bodyPr/>
          <a:lstStyle/>
          <a:p>
            <a:endParaRPr kumimoji="0"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6855968" y="381000"/>
            <a:ext cx="5031232"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a:t>Click icon to add picture</a:t>
            </a:r>
            <a:endParaRPr/>
          </a:p>
        </p:txBody>
      </p:sp>
      <p:sp>
        <p:nvSpPr>
          <p:cNvPr id="22" name="Rectangle 7"/>
          <p:cNvSpPr>
            <a:spLocks noGrp="1" noChangeAspect="1"/>
          </p:cNvSpPr>
          <p:nvPr>
            <p:ph type="pic" sz="quarter" idx="12"/>
          </p:nvPr>
        </p:nvSpPr>
        <p:spPr>
          <a:xfrm>
            <a:off x="605536" y="381000"/>
            <a:ext cx="5949696"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1"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a:t>Click icon to add picture</a:t>
            </a:r>
            <a:endParaRPr/>
          </a:p>
        </p:txBody>
      </p:sp>
      <p:sp>
        <p:nvSpPr>
          <p:cNvPr id="11" name="Rectangle 7"/>
          <p:cNvSpPr>
            <a:spLocks noGrp="1"/>
          </p:cNvSpPr>
          <p:nvPr>
            <p:ph type="body" sz="quarter" idx="13" hasCustomPrompt="1"/>
          </p:nvPr>
        </p:nvSpPr>
        <p:spPr>
          <a:xfrm>
            <a:off x="6855969" y="3352800"/>
            <a:ext cx="5031233" cy="2971800"/>
          </a:xfrm>
        </p:spPr>
        <p:txBody>
          <a:bodyPr anchor="t" anchorCtr="0">
            <a:noAutofit/>
          </a:bodyPr>
          <a:lstStyle>
            <a:lvl1pPr marL="0" marR="0" indent="0" algn="l" rtl="0" eaLnBrk="1" latinLnBrk="0" hangingPunct="1">
              <a:spcBef>
                <a:spcPct val="20000"/>
              </a:spcBef>
              <a:buFontTx/>
              <a:buNone/>
              <a:defRPr kumimoji="0" sz="1800" i="0" baseline="0">
                <a:solidFill>
                  <a:schemeClr val="tx1"/>
                </a:solidFill>
                <a:latin typeface="+mn-lt"/>
                <a:ea typeface="+mn-ea"/>
                <a:cs typeface="+mn-cs"/>
              </a:defRPr>
            </a:lvl1pPr>
            <a:extLst/>
          </a:lstStyle>
          <a:p>
            <a:pPr lvl="0"/>
            <a:r>
              <a:rPr kumimoji="0" lang="en-US" dirty="0"/>
              <a:t>Click to add caption</a:t>
            </a:r>
          </a:p>
        </p:txBody>
      </p:sp>
      <p:sp>
        <p:nvSpPr>
          <p:cNvPr id="5" name="Rectangle 4"/>
          <p:cNvSpPr>
            <a:spLocks noGrp="1"/>
          </p:cNvSpPr>
          <p:nvPr>
            <p:ph type="dt" sz="half" idx="14"/>
          </p:nvPr>
        </p:nvSpPr>
        <p:spPr/>
        <p:txBody>
          <a:bodyPr/>
          <a:lstStyle/>
          <a:p>
            <a:fld id="{F30C84A2-23CF-44F5-B813-5187ED5C7D1C}" type="datetimeFigureOut">
              <a:rPr kumimoji="0" lang="en-US" sz="1200" smtClean="0">
                <a:solidFill>
                  <a:schemeClr val="tx2"/>
                </a:solidFill>
              </a:rPr>
              <a:pPr/>
              <a:t>1/11/2024</a:t>
            </a:fld>
            <a:endParaRPr kumimoji="0" lang="en-US"/>
          </a:p>
        </p:txBody>
      </p:sp>
      <p:sp>
        <p:nvSpPr>
          <p:cNvPr id="7" name="Rectangle 6"/>
          <p:cNvSpPr>
            <a:spLocks noGrp="1"/>
          </p:cNvSpPr>
          <p:nvPr>
            <p:ph type="sldNum" sz="quarter" idx="15"/>
          </p:nvPr>
        </p:nvSpPr>
        <p:spPr/>
        <p:txBody>
          <a:bodyPr/>
          <a:lstStyle/>
          <a:p>
            <a:pPr algn="r"/>
            <a:fld id="{F99EC173-99AE-4773-AB25-02E469A13EAE}" type="slidenum">
              <a:rPr kumimoji="0" lang="en-US" sz="1200" smtClean="0">
                <a:solidFill>
                  <a:schemeClr val="tx2"/>
                </a:solidFill>
              </a:rPr>
              <a:pPr algn="r"/>
              <a:t>‹#›</a:t>
            </a:fld>
            <a:endParaRPr kumimoji="0" lang="en-US"/>
          </a:p>
        </p:txBody>
      </p:sp>
      <p:sp>
        <p:nvSpPr>
          <p:cNvPr id="8" name="Rectangle 7"/>
          <p:cNvSpPr>
            <a:spLocks noGrp="1"/>
          </p:cNvSpPr>
          <p:nvPr>
            <p:ph type="ftr" sz="quarter" idx="16"/>
          </p:nvPr>
        </p:nvSpPr>
        <p:spPr/>
        <p:txBody>
          <a:bodyPr/>
          <a:lstStyle/>
          <a:p>
            <a:endParaRPr kumimoji="0"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304800" y="1066800"/>
            <a:ext cx="36576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342900" marR="0" indent="-342900" algn="ctr" rtl="0" eaLnBrk="1" latinLnBrk="1" hangingPunct="1">
              <a:spcBef>
                <a:spcPct val="20000"/>
              </a:spcBef>
              <a:buFontTx/>
              <a:buNone/>
              <a:defRPr kumimoji="0" sz="2400" i="0">
                <a:solidFill>
                  <a:schemeClr val="tx1"/>
                </a:solidFill>
                <a:latin typeface="+mn-lt"/>
                <a:ea typeface="+mn-ea"/>
                <a:cs typeface="+mn-cs"/>
              </a:defRPr>
            </a:lvl1pPr>
            <a:extLst/>
          </a:lstStyle>
          <a:p>
            <a:pPr marL="342900" indent="-342900" algn="ctr" rtl="0" eaLnBrk="1" latinLnBrk="1" hangingPunct="1"/>
            <a:r>
              <a:rPr lang="en-US"/>
              <a:t>Click icon to add picture</a:t>
            </a:r>
            <a:endParaRPr/>
          </a:p>
        </p:txBody>
      </p:sp>
      <p:sp>
        <p:nvSpPr>
          <p:cNvPr id="4" name="Rectangle 8"/>
          <p:cNvSpPr>
            <a:spLocks noGrp="1" noChangeAspect="1"/>
          </p:cNvSpPr>
          <p:nvPr>
            <p:ph type="pic" sz="quarter" idx="11"/>
          </p:nvPr>
        </p:nvSpPr>
        <p:spPr>
          <a:xfrm>
            <a:off x="4267200" y="1066800"/>
            <a:ext cx="36576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342900" marR="0" indent="-342900" algn="ctr" rtl="0" eaLnBrk="1" latinLnBrk="1" hangingPunct="1">
              <a:spcBef>
                <a:spcPct val="20000"/>
              </a:spcBef>
              <a:buFontTx/>
              <a:buNone/>
              <a:defRPr kumimoji="0" sz="2400" i="0">
                <a:solidFill>
                  <a:schemeClr val="tx1"/>
                </a:solidFill>
                <a:latin typeface="+mn-lt"/>
                <a:ea typeface="+mn-ea"/>
                <a:cs typeface="+mn-cs"/>
              </a:defRPr>
            </a:lvl1pPr>
            <a:extLst/>
          </a:lstStyle>
          <a:p>
            <a:pPr marL="342900" indent="-342900" algn="ctr" rtl="0" eaLnBrk="1" latinLnBrk="1" hangingPunct="1"/>
            <a:r>
              <a:rPr lang="en-US"/>
              <a:t>Click icon to add picture</a:t>
            </a:r>
            <a:endParaRPr/>
          </a:p>
        </p:txBody>
      </p:sp>
      <p:sp>
        <p:nvSpPr>
          <p:cNvPr id="31" name="Rectangle 8"/>
          <p:cNvSpPr>
            <a:spLocks noGrp="1" noChangeAspect="1"/>
          </p:cNvSpPr>
          <p:nvPr>
            <p:ph type="pic" sz="quarter" idx="12"/>
          </p:nvPr>
        </p:nvSpPr>
        <p:spPr>
          <a:xfrm>
            <a:off x="8229600" y="1066800"/>
            <a:ext cx="36576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342900" marR="0" indent="-342900" algn="ctr" rtl="0" eaLnBrk="1" latinLnBrk="1" hangingPunct="1">
              <a:spcBef>
                <a:spcPct val="20000"/>
              </a:spcBef>
              <a:buFontTx/>
              <a:buNone/>
              <a:defRPr kumimoji="0" sz="2400" i="0">
                <a:solidFill>
                  <a:schemeClr val="tx1"/>
                </a:solidFill>
                <a:latin typeface="+mn-lt"/>
                <a:ea typeface="+mn-ea"/>
                <a:cs typeface="+mn-cs"/>
              </a:defRPr>
            </a:lvl1pPr>
            <a:extLst/>
          </a:lstStyle>
          <a:p>
            <a:pPr marL="342900" indent="-342900" algn="ctr" rtl="0" eaLnBrk="1" latinLnBrk="1" hangingPunct="1"/>
            <a:r>
              <a:rPr lang="en-US"/>
              <a:t>Click icon to add picture</a:t>
            </a:r>
            <a:endParaRPr/>
          </a:p>
        </p:txBody>
      </p:sp>
      <p:sp>
        <p:nvSpPr>
          <p:cNvPr id="7" name="Rectangle 6"/>
          <p:cNvSpPr>
            <a:spLocks noGrp="1"/>
          </p:cNvSpPr>
          <p:nvPr>
            <p:ph type="body" sz="quarter" idx="13" hasCustomPrompt="1"/>
          </p:nvPr>
        </p:nvSpPr>
        <p:spPr>
          <a:xfrm>
            <a:off x="304800" y="4876800"/>
            <a:ext cx="3657600" cy="1447800"/>
          </a:xfrm>
        </p:spPr>
        <p:txBody>
          <a:bodyPr anchor="t" anchorCtr="0">
            <a:noAutofit/>
          </a:bodyPr>
          <a:lstStyle>
            <a:lvl1pPr marL="0" marR="0" indent="0" algn="l" rtl="0" eaLnBrk="1" latinLnBrk="0" hangingPunct="1">
              <a:spcBef>
                <a:spcPct val="20000"/>
              </a:spcBef>
              <a:buFontTx/>
              <a:buNone/>
              <a:defRPr kumimoji="0" sz="1800" baseline="0">
                <a:solidFill>
                  <a:schemeClr val="tx1"/>
                </a:solidFill>
                <a:latin typeface="+mn-lt"/>
                <a:ea typeface="+mn-ea"/>
                <a:cs typeface="+mn-cs"/>
              </a:defRPr>
            </a:lvl1pPr>
            <a:extLst/>
          </a:lstStyle>
          <a:p>
            <a:pPr lvl="0"/>
            <a:r>
              <a:rPr kumimoji="0" lang="en-US" dirty="0"/>
              <a:t>Click to add caption</a:t>
            </a:r>
          </a:p>
        </p:txBody>
      </p:sp>
      <p:sp>
        <p:nvSpPr>
          <p:cNvPr id="6" name="Rectangle 6"/>
          <p:cNvSpPr>
            <a:spLocks noGrp="1"/>
          </p:cNvSpPr>
          <p:nvPr>
            <p:ph type="body" sz="quarter" idx="14" hasCustomPrompt="1"/>
          </p:nvPr>
        </p:nvSpPr>
        <p:spPr>
          <a:xfrm>
            <a:off x="4267200" y="4876800"/>
            <a:ext cx="3657600" cy="1447800"/>
          </a:xfrm>
        </p:spPr>
        <p:txBody>
          <a:bodyPr anchor="t" anchorCtr="0">
            <a:noAutofit/>
          </a:bodyPr>
          <a:lstStyle>
            <a:lvl1pPr marL="0" marR="0" indent="0" algn="l" rtl="0" eaLnBrk="1" latinLnBrk="0" hangingPunct="1">
              <a:spcBef>
                <a:spcPct val="20000"/>
              </a:spcBef>
              <a:buFontTx/>
              <a:buNone/>
              <a:defRPr kumimoji="0" sz="1800" baseline="0">
                <a:solidFill>
                  <a:schemeClr val="tx1"/>
                </a:solidFill>
                <a:latin typeface="+mn-lt"/>
                <a:ea typeface="+mn-ea"/>
                <a:cs typeface="+mn-cs"/>
              </a:defRPr>
            </a:lvl1pPr>
            <a:extLst/>
          </a:lstStyle>
          <a:p>
            <a:pPr lvl="0"/>
            <a:r>
              <a:rPr kumimoji="0" lang="en-US" dirty="0"/>
              <a:t>Click to add caption</a:t>
            </a:r>
          </a:p>
        </p:txBody>
      </p:sp>
      <p:sp>
        <p:nvSpPr>
          <p:cNvPr id="14" name="Rectangle 6"/>
          <p:cNvSpPr>
            <a:spLocks noGrp="1"/>
          </p:cNvSpPr>
          <p:nvPr>
            <p:ph type="body" sz="quarter" idx="15" hasCustomPrompt="1"/>
          </p:nvPr>
        </p:nvSpPr>
        <p:spPr>
          <a:xfrm>
            <a:off x="8229600" y="4876800"/>
            <a:ext cx="3657600" cy="1447800"/>
          </a:xfrm>
        </p:spPr>
        <p:txBody>
          <a:bodyPr anchor="t" anchorCtr="0">
            <a:noAutofit/>
          </a:bodyPr>
          <a:lstStyle>
            <a:lvl1pPr marL="0" marR="0" indent="0" algn="l" rtl="0" eaLnBrk="1" latinLnBrk="0" hangingPunct="1">
              <a:spcBef>
                <a:spcPct val="20000"/>
              </a:spcBef>
              <a:buFontTx/>
              <a:buNone/>
              <a:defRPr kumimoji="0" sz="1800" baseline="0">
                <a:solidFill>
                  <a:schemeClr val="tx1"/>
                </a:solidFill>
                <a:latin typeface="+mn-lt"/>
                <a:ea typeface="+mn-ea"/>
                <a:cs typeface="+mn-cs"/>
              </a:defRPr>
            </a:lvl1pPr>
            <a:extLst/>
          </a:lstStyle>
          <a:p>
            <a:pPr lvl="0"/>
            <a:r>
              <a:rPr kumimoji="0" lang="en-US" dirty="0"/>
              <a:t>Click to add caption</a:t>
            </a:r>
          </a:p>
        </p:txBody>
      </p:sp>
      <p:sp>
        <p:nvSpPr>
          <p:cNvPr id="8" name="Rectangle 7"/>
          <p:cNvSpPr>
            <a:spLocks noGrp="1"/>
          </p:cNvSpPr>
          <p:nvPr>
            <p:ph type="dt" sz="half" idx="16"/>
          </p:nvPr>
        </p:nvSpPr>
        <p:spPr/>
        <p:txBody>
          <a:bodyPr/>
          <a:lstStyle/>
          <a:p>
            <a:fld id="{F30C84A2-23CF-44F5-B813-5187ED5C7D1C}" type="datetimeFigureOut">
              <a:rPr kumimoji="0" lang="en-US" sz="1200" smtClean="0">
                <a:solidFill>
                  <a:schemeClr val="tx2"/>
                </a:solidFill>
              </a:rPr>
              <a:pPr/>
              <a:t>1/11/2024</a:t>
            </a:fld>
            <a:endParaRPr kumimoji="0" lang="en-US"/>
          </a:p>
        </p:txBody>
      </p:sp>
      <p:sp>
        <p:nvSpPr>
          <p:cNvPr id="9" name="Rectangle 8"/>
          <p:cNvSpPr>
            <a:spLocks noGrp="1"/>
          </p:cNvSpPr>
          <p:nvPr>
            <p:ph type="sldNum" sz="quarter" idx="17"/>
          </p:nvPr>
        </p:nvSpPr>
        <p:spPr/>
        <p:txBody>
          <a:bodyPr/>
          <a:lstStyle/>
          <a:p>
            <a:pPr algn="r"/>
            <a:fld id="{F99EC173-99AE-4773-AB25-02E469A13EAE}" type="slidenum">
              <a:rPr kumimoji="0" lang="en-US" sz="1200" smtClean="0">
                <a:solidFill>
                  <a:schemeClr val="tx2"/>
                </a:solidFill>
              </a:rPr>
              <a:pPr algn="r"/>
              <a:t>‹#›</a:t>
            </a:fld>
            <a:endParaRPr kumimoji="0" lang="en-US"/>
          </a:p>
        </p:txBody>
      </p:sp>
      <p:sp>
        <p:nvSpPr>
          <p:cNvPr id="10" name="Rectangle 9"/>
          <p:cNvSpPr>
            <a:spLocks noGrp="1"/>
          </p:cNvSpPr>
          <p:nvPr>
            <p:ph type="ftr" sz="quarter" idx="18"/>
          </p:nvPr>
        </p:nvSpPr>
        <p:spPr/>
        <p:txBody>
          <a:bodyPr/>
          <a:lstStyle/>
          <a:p>
            <a:endParaRPr kumimoji="0"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2.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609600" y="274638"/>
            <a:ext cx="10972800" cy="1249362"/>
          </a:xfrm>
          <a:prstGeom prst="rect">
            <a:avLst/>
          </a:prstGeom>
        </p:spPr>
        <p:txBody>
          <a:bodyPr anchor="ctr">
            <a:normAutofit/>
          </a:bodyPr>
          <a:lstStyle/>
          <a:p>
            <a:pPr eaLnBrk="1" latinLnBrk="1" hangingPunct="1"/>
            <a:r>
              <a:rPr kumimoji="0" lang="en-US"/>
              <a:t>Click to edit Master title style</a:t>
            </a:r>
          </a:p>
        </p:txBody>
      </p:sp>
      <p:sp>
        <p:nvSpPr>
          <p:cNvPr id="13" name="Rectangle 5"/>
          <p:cNvSpPr>
            <a:spLocks noGrp="1"/>
          </p:cNvSpPr>
          <p:nvPr>
            <p:ph type="body" idx="1"/>
          </p:nvPr>
        </p:nvSpPr>
        <p:spPr>
          <a:xfrm>
            <a:off x="609600" y="1600201"/>
            <a:ext cx="10972800" cy="4525963"/>
          </a:xfrm>
          <a:prstGeom prst="rect">
            <a:avLst/>
          </a:prstGeom>
        </p:spPr>
        <p:txBody>
          <a:bodyPr>
            <a:normAutofit/>
          </a:bodyPr>
          <a:lstStyle/>
          <a:p>
            <a:pPr lvl="0" eaLnBrk="1" latinLnBrk="1" hangingPunct="1"/>
            <a:r>
              <a:rPr kumimoji="0" lang="en-US"/>
              <a:t>Click to edit Master text styles</a:t>
            </a:r>
          </a:p>
          <a:p>
            <a:pPr lvl="1" eaLnBrk="1" latinLnBrk="1" hangingPunct="1"/>
            <a:r>
              <a:rPr kumimoji="0" lang="en-US"/>
              <a:t>Second level</a:t>
            </a:r>
          </a:p>
          <a:p>
            <a:pPr lvl="2" eaLnBrk="1" latinLnBrk="1" hangingPunct="1"/>
            <a:r>
              <a:rPr kumimoji="0" lang="en-US"/>
              <a:t>Third level</a:t>
            </a:r>
          </a:p>
          <a:p>
            <a:pPr lvl="3" eaLnBrk="1" latinLnBrk="1" hangingPunct="1"/>
            <a:r>
              <a:rPr kumimoji="0" lang="en-US"/>
              <a:t>Fourth level</a:t>
            </a:r>
          </a:p>
          <a:p>
            <a:pPr lvl="4" eaLnBrk="1" latinLnBrk="1" hangingPunct="1"/>
            <a:r>
              <a:rPr kumimoji="0" lang="en-US"/>
              <a:t>Fifth level</a:t>
            </a:r>
          </a:p>
        </p:txBody>
      </p:sp>
      <p:sp>
        <p:nvSpPr>
          <p:cNvPr id="29" name="Rectangle 3"/>
          <p:cNvSpPr>
            <a:spLocks noGrp="1"/>
          </p:cNvSpPr>
          <p:nvPr>
            <p:ph type="dt" sz="half" idx="2"/>
          </p:nvPr>
        </p:nvSpPr>
        <p:spPr>
          <a:xfrm>
            <a:off x="88900" y="6559361"/>
            <a:ext cx="3251200" cy="244475"/>
          </a:xfrm>
          <a:prstGeom prst="rect">
            <a:avLst/>
          </a:prstGeom>
        </p:spPr>
        <p:txBody>
          <a:bodyPr anchor="b"/>
          <a:lstStyle>
            <a:lvl1pPr eaLnBrk="1" latinLnBrk="0" hangingPunct="1">
              <a:defRPr kumimoji="0" sz="1200">
                <a:solidFill>
                  <a:schemeClr val="tx2"/>
                </a:solidFill>
              </a:defRPr>
            </a:lvl1pPr>
            <a:extLst/>
          </a:lstStyle>
          <a:p>
            <a:fld id="{F30C84A2-23CF-44F5-B813-5187ED5C7D1C}" type="datetimeFigureOut">
              <a:rPr kumimoji="0" lang="en-US" sz="1200" smtClean="0">
                <a:solidFill>
                  <a:schemeClr val="tx2"/>
                </a:solidFill>
              </a:rPr>
              <a:pPr/>
              <a:t>1/11/2024</a:t>
            </a:fld>
            <a:endParaRPr kumimoji="0" lang="en-US" sz="1200" dirty="0">
              <a:solidFill>
                <a:schemeClr val="tx2"/>
              </a:solidFill>
            </a:endParaRPr>
          </a:p>
        </p:txBody>
      </p:sp>
      <p:sp>
        <p:nvSpPr>
          <p:cNvPr id="20" name="Rectangle 25"/>
          <p:cNvSpPr>
            <a:spLocks noGrp="1"/>
          </p:cNvSpPr>
          <p:nvPr>
            <p:ph type="ftr" sz="quarter" idx="3"/>
          </p:nvPr>
        </p:nvSpPr>
        <p:spPr>
          <a:xfrm>
            <a:off x="3994204" y="6558153"/>
            <a:ext cx="6197600" cy="246888"/>
          </a:xfrm>
          <a:prstGeom prst="rect">
            <a:avLst/>
          </a:prstGeom>
        </p:spPr>
        <p:txBody>
          <a:bodyPr anchor="b"/>
          <a:lstStyle>
            <a:lvl1pPr algn="ctr" eaLnBrk="1" latinLnBrk="0" hangingPunct="1">
              <a:defRPr kumimoji="0" sz="1200">
                <a:solidFill>
                  <a:schemeClr val="tx2"/>
                </a:solidFill>
              </a:defRPr>
            </a:lvl1pPr>
            <a:extLst/>
          </a:lstStyle>
          <a:p>
            <a:pPr algn="ctr"/>
            <a:endParaRPr kumimoji="0" lang="en-US" sz="1200" dirty="0">
              <a:solidFill>
                <a:schemeClr val="tx2"/>
              </a:solidFill>
            </a:endParaRPr>
          </a:p>
        </p:txBody>
      </p:sp>
      <p:sp>
        <p:nvSpPr>
          <p:cNvPr id="23" name="Rectangle 16"/>
          <p:cNvSpPr>
            <a:spLocks noGrp="1"/>
          </p:cNvSpPr>
          <p:nvPr>
            <p:ph type="sldNum" sz="quarter" idx="4"/>
          </p:nvPr>
        </p:nvSpPr>
        <p:spPr>
          <a:xfrm>
            <a:off x="10896600" y="6559361"/>
            <a:ext cx="1219200" cy="244475"/>
          </a:xfrm>
          <a:prstGeom prst="rect">
            <a:avLst/>
          </a:prstGeom>
        </p:spPr>
        <p:txBody>
          <a:bodyPr/>
          <a:lstStyle>
            <a:lvl1pPr algn="r" eaLnBrk="1" latinLnBrk="0" hangingPunct="1">
              <a:defRPr kumimoji="0" sz="1200">
                <a:solidFill>
                  <a:schemeClr val="tx2"/>
                </a:solidFill>
              </a:defRPr>
            </a:lvl1pPr>
            <a:extLst/>
          </a:lstStyle>
          <a:p>
            <a:pPr algn="r"/>
            <a:fld id="{F99EC173-99AE-4773-AB25-02E469A13EAE}" type="slidenum">
              <a:rPr kumimoji="0" lang="en-US" sz="1200" smtClean="0">
                <a:solidFill>
                  <a:schemeClr val="tx2"/>
                </a:solidFill>
              </a:rPr>
              <a:pPr algn="r"/>
              <a:t>‹#›</a:t>
            </a:fld>
            <a:endParaRPr kumimoji="0" lang="en-US" sz="1200" dirty="0">
              <a:solidFill>
                <a:schemeClr val="tx2"/>
              </a:solidFill>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p:fade/>
  </p:transition>
  <p:txStyles>
    <p:titleStyle>
      <a:lvl1pPr algn="l" rtl="0" eaLnBrk="1" latinLnBrk="0" hangingPunct="1">
        <a:spcBef>
          <a:spcPct val="0"/>
        </a:spcBef>
        <a:buNone/>
        <a:defRPr kumimoji="0" sz="3200" cap="all" baseline="0">
          <a:solidFill>
            <a:schemeClr val="tx2"/>
          </a:solidFill>
          <a:effectLst>
            <a:outerShdw blurRad="51000" dist="37000" dir="5400000" algn="tl" rotWithShape="0">
              <a:srgbClr val="000000">
                <a:alpha val="25000"/>
              </a:srgbClr>
            </a:outerShdw>
          </a:effectLst>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extLst/>
    </p:titleStyle>
    <p:bodyStyle>
      <a:lvl1pPr marL="342900" indent="-342900" algn="l" rtl="0" eaLnBrk="1" latinLnBrk="0" hangingPunct="1">
        <a:spcBef>
          <a:spcPct val="20000"/>
        </a:spcBef>
        <a:buChar char="•"/>
        <a:defRPr kumimoji="0" sz="2400">
          <a:solidFill>
            <a:schemeClr val="tx1"/>
          </a:solidFill>
          <a:latin typeface="+mn-lt"/>
          <a:ea typeface="+mn-ea"/>
          <a:cs typeface="+mn-cs"/>
        </a:defRPr>
      </a:lvl1pPr>
      <a:lvl2pPr marL="742950" indent="-285750" algn="l" rtl="0" eaLnBrk="1" latinLnBrk="0" hangingPunct="1">
        <a:spcBef>
          <a:spcPct val="20000"/>
        </a:spcBef>
        <a:buChar char="–"/>
        <a:defRPr kumimoji="0" sz="2400">
          <a:solidFill>
            <a:schemeClr val="tx1"/>
          </a:solidFill>
          <a:latin typeface="+mn-lt"/>
          <a:ea typeface="+mn-ea"/>
          <a:cs typeface="+mn-cs"/>
        </a:defRPr>
      </a:lvl2pPr>
      <a:lvl3pPr marL="1143000" indent="-228600" algn="l" rtl="0" eaLnBrk="1" latinLnBrk="0" hangingPunct="1">
        <a:spcBef>
          <a:spcPct val="20000"/>
        </a:spcBef>
        <a:buChar char="•"/>
        <a:defRPr kumimoji="0" sz="2000">
          <a:solidFill>
            <a:schemeClr val="tx1"/>
          </a:solidFill>
          <a:latin typeface="+mn-lt"/>
          <a:ea typeface="+mn-ea"/>
          <a:cs typeface="+mn-cs"/>
        </a:defRPr>
      </a:lvl3pPr>
      <a:lvl4pPr marL="1600200" indent="-228600" algn="l" rtl="0" eaLnBrk="1" latinLnBrk="0" hangingPunct="1">
        <a:spcBef>
          <a:spcPct val="20000"/>
        </a:spcBef>
        <a:buChar char="–"/>
        <a:defRPr kumimoji="0" sz="1800">
          <a:solidFill>
            <a:schemeClr val="tx1"/>
          </a:solidFill>
          <a:latin typeface="+mn-lt"/>
          <a:ea typeface="+mn-ea"/>
          <a:cs typeface="+mn-cs"/>
        </a:defRPr>
      </a:lvl4pPr>
      <a:lvl5pPr marL="2057400" indent="-228600" algn="l" rtl="0" eaLnBrk="1" latinLnBrk="0" hangingPunct="1">
        <a:spcBef>
          <a:spcPct val="20000"/>
        </a:spcBef>
        <a:buChar char="»"/>
        <a:defRPr kumimoji="0" sz="1600">
          <a:solidFill>
            <a:schemeClr val="tx1"/>
          </a:solidFill>
          <a:latin typeface="+mn-lt"/>
          <a:ea typeface="+mn-ea"/>
          <a:cs typeface="+mn-cs"/>
        </a:defRPr>
      </a:lvl5pPr>
      <a:lvl6pPr marL="2514600" indent="-228600" algn="l" rtl="0" eaLnBrk="1" latinLnBrk="0" hangingPunct="1">
        <a:spcBef>
          <a:spcPct val="20000"/>
        </a:spcBef>
        <a:buChar char="•"/>
        <a:defRPr kumimoji="0" sz="2000">
          <a:solidFill>
            <a:schemeClr val="tx1"/>
          </a:solidFill>
          <a:latin typeface="+mn-lt"/>
          <a:ea typeface="+mn-ea"/>
          <a:cs typeface="+mn-cs"/>
        </a:defRPr>
      </a:lvl6pPr>
      <a:lvl7pPr marL="2971800" indent="-228600" algn="l" rtl="0" eaLnBrk="1" latinLnBrk="0" hangingPunct="1">
        <a:spcBef>
          <a:spcPct val="20000"/>
        </a:spcBef>
        <a:buChar char="•"/>
        <a:defRPr kumimoji="0" sz="2000">
          <a:solidFill>
            <a:schemeClr val="tx1"/>
          </a:solidFill>
          <a:latin typeface="+mn-lt"/>
          <a:ea typeface="+mn-ea"/>
          <a:cs typeface="+mn-cs"/>
        </a:defRPr>
      </a:lvl7pPr>
      <a:lvl8pPr marL="3429000" indent="-228600" algn="l" rtl="0" eaLnBrk="1" latinLnBrk="0" hangingPunct="1">
        <a:spcBef>
          <a:spcPct val="20000"/>
        </a:spcBef>
        <a:buChar char="•"/>
        <a:defRPr kumimoji="0" sz="2000">
          <a:solidFill>
            <a:schemeClr val="tx1"/>
          </a:solidFill>
          <a:latin typeface="+mn-lt"/>
          <a:ea typeface="+mn-ea"/>
          <a:cs typeface="+mn-cs"/>
        </a:defRPr>
      </a:lvl8pPr>
      <a:lvl9pPr marL="3886200" indent="-228600" algn="l" rtl="0" eaLnBrk="1" latinLnBrk="0" hangingPunct="1">
        <a:spcBef>
          <a:spcPct val="20000"/>
        </a:spcBef>
        <a:buChar char="•"/>
        <a:defRPr kumimoji="0" sz="2000">
          <a:solidFill>
            <a:schemeClr val="tx1"/>
          </a:solidFill>
          <a:latin typeface="+mn-lt"/>
          <a:ea typeface="+mn-ea"/>
          <a:cs typeface="+mn-cs"/>
        </a:defRPr>
      </a:lvl9pPr>
      <a:extLst/>
    </p:bodyStyle>
    <p:otherStyle>
      <a:lvl1pPr marL="0" algn="l" rtl="0" eaLnBrk="1" latinLnBrk="0" hangingPunct="1">
        <a:defRPr kumimoji="0">
          <a:solidFill>
            <a:schemeClr val="tx1"/>
          </a:solidFill>
          <a:latin typeface="+mn-lt"/>
          <a:ea typeface="+mn-ea"/>
          <a:cs typeface="+mn-cs"/>
        </a:defRPr>
      </a:lvl1pPr>
      <a:lvl2pPr marL="457200" algn="l" rtl="0" eaLnBrk="1" latinLnBrk="0" hangingPunct="1">
        <a:defRPr kumimoji="0">
          <a:solidFill>
            <a:schemeClr val="tx1"/>
          </a:solidFill>
          <a:latin typeface="+mn-lt"/>
          <a:ea typeface="+mn-ea"/>
          <a:cs typeface="+mn-cs"/>
        </a:defRPr>
      </a:lvl2pPr>
      <a:lvl3pPr marL="914400" algn="l" rtl="0" eaLnBrk="1" latinLnBrk="0" hangingPunct="1">
        <a:defRPr kumimoji="0">
          <a:solidFill>
            <a:schemeClr val="tx1"/>
          </a:solidFill>
          <a:latin typeface="+mn-lt"/>
          <a:ea typeface="+mn-ea"/>
          <a:cs typeface="+mn-cs"/>
        </a:defRPr>
      </a:lvl3pPr>
      <a:lvl4pPr marL="1371600" algn="l" rtl="0" eaLnBrk="1" latinLnBrk="0" hangingPunct="1">
        <a:defRPr kumimoji="0">
          <a:solidFill>
            <a:schemeClr val="tx1"/>
          </a:solidFill>
          <a:latin typeface="+mn-lt"/>
          <a:ea typeface="+mn-ea"/>
          <a:cs typeface="+mn-cs"/>
        </a:defRPr>
      </a:lvl4pPr>
      <a:lvl5pPr marL="1828800" algn="l" rtl="0" eaLnBrk="1" latinLnBrk="0" hangingPunct="1">
        <a:defRPr kumimoji="0">
          <a:solidFill>
            <a:schemeClr val="tx1"/>
          </a:solidFill>
          <a:latin typeface="+mn-lt"/>
          <a:ea typeface="+mn-ea"/>
          <a:cs typeface="+mn-cs"/>
        </a:defRPr>
      </a:lvl5pPr>
      <a:lvl6pPr marL="2286000" algn="l" rtl="0" eaLnBrk="1" latinLnBrk="0" hangingPunct="1">
        <a:defRPr kumimoji="0">
          <a:solidFill>
            <a:schemeClr val="tx1"/>
          </a:solidFill>
          <a:latin typeface="+mn-lt"/>
          <a:ea typeface="+mn-ea"/>
          <a:cs typeface="+mn-cs"/>
        </a:defRPr>
      </a:lvl6pPr>
      <a:lvl7pPr marL="2743200" algn="l" rtl="0" eaLnBrk="1" latinLnBrk="0" hangingPunct="1">
        <a:defRPr kumimoji="0">
          <a:solidFill>
            <a:schemeClr val="tx1"/>
          </a:solidFill>
          <a:latin typeface="+mn-lt"/>
          <a:ea typeface="+mn-ea"/>
          <a:cs typeface="+mn-cs"/>
        </a:defRPr>
      </a:lvl7pPr>
      <a:lvl8pPr marL="3200400" algn="l" rtl="0" eaLnBrk="1" latinLnBrk="0" hangingPunct="1">
        <a:defRPr kumimoji="0">
          <a:solidFill>
            <a:schemeClr val="tx1"/>
          </a:solidFill>
          <a:latin typeface="+mn-lt"/>
          <a:ea typeface="+mn-ea"/>
          <a:cs typeface="+mn-cs"/>
        </a:defRPr>
      </a:lvl8pPr>
      <a:lvl9pPr marL="3657600" algn="l" rtl="0" eaLnBrk="1" latinLnBrk="0" hangingPunct="1">
        <a:defRPr kumimoji="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0C84A2-23CF-44F5-B813-5187ED5C7D1C}" type="datetimeFigureOut">
              <a:rPr kumimoji="0" lang="en-US" sz="1200" smtClean="0">
                <a:solidFill>
                  <a:schemeClr val="tx2"/>
                </a:solidFill>
              </a:rPr>
              <a:pPr/>
              <a:t>1/11/2024</a:t>
            </a:fld>
            <a:endParaRPr kumimoji="0" lang="en-US" sz="1200" dirty="0">
              <a:solidFill>
                <a:schemeClr val="tx2"/>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ctr"/>
            <a:endParaRPr kumimoji="0" lang="en-US" sz="1200" dirty="0">
              <a:solidFill>
                <a:schemeClr val="tx2"/>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r"/>
            <a:fld id="{F99EC173-99AE-4773-AB25-02E469A13EAE}" type="slidenum">
              <a:rPr kumimoji="0" lang="en-US" sz="1200" smtClean="0">
                <a:solidFill>
                  <a:schemeClr val="tx2"/>
                </a:solidFill>
              </a:rPr>
              <a:pPr algn="r"/>
              <a:t>‹#›</a:t>
            </a:fld>
            <a:endParaRPr kumimoji="0" lang="en-US" sz="1200" dirty="0">
              <a:solidFill>
                <a:schemeClr val="tx2"/>
              </a:solidFill>
            </a:endParaRPr>
          </a:p>
        </p:txBody>
      </p:sp>
    </p:spTree>
    <p:extLst>
      <p:ext uri="{BB962C8B-B14F-4D97-AF65-F5344CB8AC3E}">
        <p14:creationId xmlns:p14="http://schemas.microsoft.com/office/powerpoint/2010/main" val="375835080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11.gif"/><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807930-6C10-A3E6-7692-239EA06719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8442" y="0"/>
            <a:ext cx="10323558" cy="6878437"/>
          </a:xfrm>
          <a:prstGeom prst="rect">
            <a:avLst/>
          </a:prstGeom>
          <a:solidFill>
            <a:srgbClr val="277C4A"/>
          </a:solidFill>
        </p:spPr>
      </p:pic>
      <p:sp>
        <p:nvSpPr>
          <p:cNvPr id="3" name="Rectangle 2">
            <a:extLst>
              <a:ext uri="{FF2B5EF4-FFF2-40B4-BE49-F238E27FC236}">
                <a16:creationId xmlns:a16="http://schemas.microsoft.com/office/drawing/2014/main" id="{FD666912-156F-A321-95E4-D73A165C8AE0}"/>
              </a:ext>
            </a:extLst>
          </p:cNvPr>
          <p:cNvSpPr/>
          <p:nvPr/>
        </p:nvSpPr>
        <p:spPr>
          <a:xfrm>
            <a:off x="0" y="0"/>
            <a:ext cx="2716306" cy="6858000"/>
          </a:xfrm>
          <a:prstGeom prst="rect">
            <a:avLst/>
          </a:prstGeom>
          <a:solidFill>
            <a:srgbClr val="277C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9B8CA88-6B99-0739-FD95-D5D352FD57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142" y="4725655"/>
            <a:ext cx="6249145" cy="1428376"/>
          </a:xfrm>
          <a:prstGeom prst="rect">
            <a:avLst/>
          </a:prstGeom>
        </p:spPr>
      </p:pic>
    </p:spTree>
    <p:extLst>
      <p:ext uri="{BB962C8B-B14F-4D97-AF65-F5344CB8AC3E}">
        <p14:creationId xmlns:p14="http://schemas.microsoft.com/office/powerpoint/2010/main" val="3839737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ChangeArrowheads="1"/>
          </p:cNvSpPr>
          <p:nvPr/>
        </p:nvSpPr>
        <p:spPr bwMode="auto">
          <a:xfrm>
            <a:off x="838201" y="1187416"/>
            <a:ext cx="6553200" cy="662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fontAlgn="auto">
              <a:spcBef>
                <a:spcPts val="1200"/>
              </a:spcBef>
              <a:spcAft>
                <a:spcPts val="0"/>
              </a:spcAft>
              <a:buNone/>
              <a:defRPr/>
            </a:pPr>
            <a:r>
              <a:rPr lang="en-US" sz="2000" b="1" dirty="0">
                <a:solidFill>
                  <a:schemeClr val="bg2">
                    <a:lumMod val="25000"/>
                  </a:schemeClr>
                </a:solidFill>
                <a:latin typeface="Montserrat" pitchFamily="2" charset="77"/>
              </a:rPr>
              <a:t>Instructions:</a:t>
            </a:r>
          </a:p>
          <a:p>
            <a:pPr fontAlgn="auto">
              <a:spcBef>
                <a:spcPts val="1200"/>
              </a:spcBef>
              <a:spcAft>
                <a:spcPts val="0"/>
              </a:spcAft>
              <a:defRPr/>
            </a:pPr>
            <a:r>
              <a:rPr lang="en-US" sz="2000" dirty="0">
                <a:solidFill>
                  <a:schemeClr val="bg2">
                    <a:lumMod val="25000"/>
                  </a:schemeClr>
                </a:solidFill>
                <a:latin typeface="Montserrat Medium" pitchFamily="2" charset="77"/>
              </a:rPr>
              <a:t>Write all current things done &amp; any new ideas </a:t>
            </a:r>
          </a:p>
          <a:p>
            <a:pPr fontAlgn="auto">
              <a:spcBef>
                <a:spcPts val="1200"/>
              </a:spcBef>
              <a:spcAft>
                <a:spcPts val="0"/>
              </a:spcAft>
              <a:defRPr/>
            </a:pPr>
            <a:r>
              <a:rPr lang="en-US" sz="2000" dirty="0">
                <a:solidFill>
                  <a:schemeClr val="bg2">
                    <a:lumMod val="25000"/>
                  </a:schemeClr>
                </a:solidFill>
                <a:latin typeface="Montserrat Medium" pitchFamily="2" charset="77"/>
              </a:rPr>
              <a:t>2 minutes per board</a:t>
            </a:r>
          </a:p>
          <a:p>
            <a:pPr fontAlgn="auto">
              <a:spcBef>
                <a:spcPts val="1200"/>
              </a:spcBef>
              <a:spcAft>
                <a:spcPts val="0"/>
              </a:spcAft>
              <a:defRPr/>
            </a:pPr>
            <a:r>
              <a:rPr lang="en-US" sz="2000" dirty="0">
                <a:solidFill>
                  <a:schemeClr val="bg2">
                    <a:lumMod val="25000"/>
                  </a:schemeClr>
                </a:solidFill>
                <a:latin typeface="Montserrat Medium" pitchFamily="2" charset="77"/>
              </a:rPr>
              <a:t>Write each item as a bullet item </a:t>
            </a:r>
          </a:p>
          <a:p>
            <a:pPr fontAlgn="auto">
              <a:spcBef>
                <a:spcPts val="1200"/>
              </a:spcBef>
              <a:spcAft>
                <a:spcPts val="0"/>
              </a:spcAft>
              <a:defRPr/>
            </a:pPr>
            <a:r>
              <a:rPr lang="en-US" sz="2000" dirty="0">
                <a:solidFill>
                  <a:schemeClr val="bg2">
                    <a:lumMod val="25000"/>
                  </a:schemeClr>
                </a:solidFill>
                <a:latin typeface="Montserrat Medium" pitchFamily="2" charset="77"/>
              </a:rPr>
              <a:t>When time is called  rotate to the right </a:t>
            </a:r>
          </a:p>
          <a:p>
            <a:pPr fontAlgn="auto">
              <a:spcBef>
                <a:spcPts val="1200"/>
              </a:spcBef>
              <a:spcAft>
                <a:spcPts val="0"/>
              </a:spcAft>
              <a:defRPr/>
            </a:pPr>
            <a:r>
              <a:rPr lang="en-US" sz="2000" dirty="0">
                <a:solidFill>
                  <a:schemeClr val="bg2">
                    <a:lumMod val="25000"/>
                  </a:schemeClr>
                </a:solidFill>
                <a:latin typeface="Montserrat Medium" pitchFamily="2" charset="77"/>
              </a:rPr>
              <a:t>At new board add to the list. If something you do is already listed and its something they already do, add 1 checkmark for one person or 2 checkmarks for 2 persons. </a:t>
            </a:r>
          </a:p>
          <a:p>
            <a:pPr fontAlgn="auto">
              <a:spcBef>
                <a:spcPts val="1200"/>
              </a:spcBef>
              <a:spcAft>
                <a:spcPts val="0"/>
              </a:spcAft>
              <a:defRPr/>
            </a:pPr>
            <a:r>
              <a:rPr lang="en-US" sz="2000" dirty="0">
                <a:solidFill>
                  <a:schemeClr val="bg2">
                    <a:lumMod val="25000"/>
                  </a:schemeClr>
                </a:solidFill>
                <a:latin typeface="Montserrat Medium" pitchFamily="2" charset="77"/>
              </a:rPr>
              <a:t>When time is called for the final time, return to the board you started at.</a:t>
            </a:r>
          </a:p>
        </p:txBody>
      </p:sp>
      <p:sp>
        <p:nvSpPr>
          <p:cNvPr id="2" name="Title 1">
            <a:extLst>
              <a:ext uri="{FF2B5EF4-FFF2-40B4-BE49-F238E27FC236}">
                <a16:creationId xmlns:a16="http://schemas.microsoft.com/office/drawing/2014/main" id="{F72FB583-275E-5ED5-21AD-042B8052C4B1}"/>
              </a:ext>
            </a:extLst>
          </p:cNvPr>
          <p:cNvSpPr txBox="1">
            <a:spLocks/>
          </p:cNvSpPr>
          <p:nvPr/>
        </p:nvSpPr>
        <p:spPr>
          <a:xfrm>
            <a:off x="844497" y="452455"/>
            <a:ext cx="7467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0AA35"/>
                </a:solidFill>
                <a:latin typeface="Montserrat" pitchFamily="2" charset="77"/>
              </a:rPr>
              <a:t>Gallery Walk</a:t>
            </a:r>
            <a:endParaRPr lang="en-US" dirty="0">
              <a:solidFill>
                <a:srgbClr val="F0AA35"/>
              </a:solidFill>
            </a:endParaRPr>
          </a:p>
        </p:txBody>
      </p:sp>
      <p:sp>
        <p:nvSpPr>
          <p:cNvPr id="5" name="Rectangle 4">
            <a:extLst>
              <a:ext uri="{FF2B5EF4-FFF2-40B4-BE49-F238E27FC236}">
                <a16:creationId xmlns:a16="http://schemas.microsoft.com/office/drawing/2014/main" id="{1A0EA03E-DE9C-4088-CCC9-C0AC5AF5F803}"/>
              </a:ext>
            </a:extLst>
          </p:cNvPr>
          <p:cNvSpPr/>
          <p:nvPr/>
        </p:nvSpPr>
        <p:spPr>
          <a:xfrm rot="16200000">
            <a:off x="4997828" y="1467141"/>
            <a:ext cx="9417015" cy="3282334"/>
          </a:xfrm>
          <a:prstGeom prst="rect">
            <a:avLst/>
          </a:prstGeom>
          <a:solidFill>
            <a:srgbClr val="F0A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0AA35"/>
              </a:solidFill>
            </a:endParaRPr>
          </a:p>
        </p:txBody>
      </p:sp>
      <p:pic>
        <p:nvPicPr>
          <p:cNvPr id="6" name="Picture 5">
            <a:extLst>
              <a:ext uri="{FF2B5EF4-FFF2-40B4-BE49-F238E27FC236}">
                <a16:creationId xmlns:a16="http://schemas.microsoft.com/office/drawing/2014/main" id="{D7842882-01BB-110E-842A-2291175DF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4420" y="5787977"/>
            <a:ext cx="2558321" cy="584760"/>
          </a:xfrm>
          <a:prstGeom prst="rect">
            <a:avLst/>
          </a:prstGeom>
        </p:spPr>
      </p:pic>
    </p:spTree>
    <p:extLst>
      <p:ext uri="{BB962C8B-B14F-4D97-AF65-F5344CB8AC3E}">
        <p14:creationId xmlns:p14="http://schemas.microsoft.com/office/powerpoint/2010/main" val="256210253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2E774A-EEC0-0139-D02E-B087EB15A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7135" y="5791200"/>
            <a:ext cx="3075265" cy="558124"/>
          </a:xfrm>
          <a:prstGeom prst="rect">
            <a:avLst/>
          </a:prstGeom>
        </p:spPr>
      </p:pic>
      <p:sp>
        <p:nvSpPr>
          <p:cNvPr id="3" name="Rectangle 2">
            <a:extLst>
              <a:ext uri="{FF2B5EF4-FFF2-40B4-BE49-F238E27FC236}">
                <a16:creationId xmlns:a16="http://schemas.microsoft.com/office/drawing/2014/main" id="{2F5A9190-A5BB-B4A1-F98B-254B54181A0B}"/>
              </a:ext>
            </a:extLst>
          </p:cNvPr>
          <p:cNvSpPr/>
          <p:nvPr/>
        </p:nvSpPr>
        <p:spPr>
          <a:xfrm>
            <a:off x="1035424" y="1102659"/>
            <a:ext cx="12263718" cy="3052482"/>
          </a:xfrm>
          <a:prstGeom prst="rect">
            <a:avLst/>
          </a:prstGeom>
          <a:solidFill>
            <a:srgbClr val="3F9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3E688EB-9EA1-ECA0-F306-B3BF110F75D3}"/>
              </a:ext>
            </a:extLst>
          </p:cNvPr>
          <p:cNvPicPr>
            <a:picLocks noChangeAspect="1"/>
          </p:cNvPicPr>
          <p:nvPr/>
        </p:nvPicPr>
        <p:blipFill>
          <a:blip r:embed="rId4">
            <a:extLst>
              <a:ext uri="{28A0092B-C50C-407E-A947-70E740481C1C}">
                <a14:useLocalDpi xmlns:a14="http://schemas.microsoft.com/office/drawing/2010/main" val="0"/>
              </a:ext>
            </a:extLst>
          </a:blip>
          <a:srcRect t="13573" b="13573"/>
          <a:stretch/>
        </p:blipFill>
        <p:spPr>
          <a:xfrm>
            <a:off x="0" y="4037105"/>
            <a:ext cx="5811371" cy="2820895"/>
          </a:xfrm>
          <a:prstGeom prst="rect">
            <a:avLst/>
          </a:prstGeom>
        </p:spPr>
      </p:pic>
      <p:sp>
        <p:nvSpPr>
          <p:cNvPr id="6" name="Rectangle 16">
            <a:extLst>
              <a:ext uri="{FF2B5EF4-FFF2-40B4-BE49-F238E27FC236}">
                <a16:creationId xmlns:a16="http://schemas.microsoft.com/office/drawing/2014/main" id="{DDB469B2-5441-0480-9943-87315B02BC02}"/>
              </a:ext>
            </a:extLst>
          </p:cNvPr>
          <p:cNvSpPr txBox="1">
            <a:spLocks/>
          </p:cNvSpPr>
          <p:nvPr/>
        </p:nvSpPr>
        <p:spPr>
          <a:xfrm>
            <a:off x="1639693" y="1578573"/>
            <a:ext cx="8515928" cy="30781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b="1" dirty="0">
                <a:solidFill>
                  <a:schemeClr val="bg1"/>
                </a:solidFill>
                <a:latin typeface="Montserrat SemiBold" pitchFamily="2" charset="77"/>
              </a:rPr>
              <a:t>Read the suggested items on your list.</a:t>
            </a:r>
          </a:p>
          <a:p>
            <a:pPr>
              <a:lnSpc>
                <a:spcPct val="100000"/>
              </a:lnSpc>
            </a:pPr>
            <a:r>
              <a:rPr lang="en-US" sz="2000" b="1" dirty="0">
                <a:solidFill>
                  <a:schemeClr val="bg1"/>
                </a:solidFill>
                <a:latin typeface="Montserrat SemiBold" pitchFamily="2" charset="77"/>
              </a:rPr>
              <a:t>Ask for more information about any item that is not clear.</a:t>
            </a:r>
          </a:p>
          <a:p>
            <a:pPr>
              <a:lnSpc>
                <a:spcPct val="100000"/>
              </a:lnSpc>
            </a:pPr>
            <a:r>
              <a:rPr lang="en-US" sz="2000" b="1" dirty="0">
                <a:solidFill>
                  <a:schemeClr val="bg1"/>
                </a:solidFill>
                <a:latin typeface="Montserrat SemiBold" pitchFamily="2" charset="77"/>
              </a:rPr>
              <a:t>Note those items most persons are already doing.</a:t>
            </a:r>
          </a:p>
          <a:p>
            <a:pPr>
              <a:lnSpc>
                <a:spcPct val="100000"/>
              </a:lnSpc>
            </a:pPr>
            <a:r>
              <a:rPr lang="en-US" sz="2000" b="1" dirty="0">
                <a:solidFill>
                  <a:schemeClr val="bg1"/>
                </a:solidFill>
                <a:latin typeface="Montserrat SemiBold" pitchFamily="2" charset="77"/>
              </a:rPr>
              <a:t>Is there anything else to add?</a:t>
            </a:r>
          </a:p>
          <a:p>
            <a:pPr>
              <a:lnSpc>
                <a:spcPct val="100000"/>
              </a:lnSpc>
            </a:pPr>
            <a:endParaRPr lang="en-US" sz="2000" b="1" dirty="0">
              <a:solidFill>
                <a:schemeClr val="bg1"/>
              </a:solidFill>
              <a:latin typeface="Montserrat SemiBold" pitchFamily="2" charset="77"/>
            </a:endParaRPr>
          </a:p>
        </p:txBody>
      </p:sp>
      <p:sp>
        <p:nvSpPr>
          <p:cNvPr id="7" name="TextBox 6">
            <a:extLst>
              <a:ext uri="{FF2B5EF4-FFF2-40B4-BE49-F238E27FC236}">
                <a16:creationId xmlns:a16="http://schemas.microsoft.com/office/drawing/2014/main" id="{D186416F-86F6-1270-AED6-4381B0AF9C54}"/>
              </a:ext>
            </a:extLst>
          </p:cNvPr>
          <p:cNvSpPr txBox="1"/>
          <p:nvPr/>
        </p:nvSpPr>
        <p:spPr>
          <a:xfrm>
            <a:off x="609600" y="4272974"/>
            <a:ext cx="5029200" cy="707886"/>
          </a:xfrm>
          <a:prstGeom prst="rect">
            <a:avLst/>
          </a:prstGeom>
          <a:noFill/>
        </p:spPr>
        <p:txBody>
          <a:bodyPr wrap="square" rtlCol="0">
            <a:spAutoFit/>
          </a:bodyPr>
          <a:lstStyle/>
          <a:p>
            <a:r>
              <a:rPr lang="en-US" sz="4000" b="1" i="1" dirty="0">
                <a:solidFill>
                  <a:schemeClr val="bg1"/>
                </a:solidFill>
                <a:latin typeface="Montserrat ExtraBold" pitchFamily="2" charset="77"/>
              </a:rPr>
              <a:t>Report out</a:t>
            </a:r>
          </a:p>
        </p:txBody>
      </p:sp>
    </p:spTree>
    <p:extLst>
      <p:ext uri="{BB962C8B-B14F-4D97-AF65-F5344CB8AC3E}">
        <p14:creationId xmlns:p14="http://schemas.microsoft.com/office/powerpoint/2010/main" val="329569088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p:cNvSpPr>
          <p:nvPr>
            <p:ph type="body" sz="quarter" idx="14"/>
          </p:nvPr>
        </p:nvSpPr>
        <p:spPr>
          <a:xfrm>
            <a:off x="2590800" y="-2667000"/>
            <a:ext cx="7772400" cy="838200"/>
          </a:xfrm>
          <a:ln>
            <a:solidFill>
              <a:schemeClr val="tx1"/>
            </a:solidFill>
          </a:ln>
        </p:spPr>
        <p:txBody>
          <a:bodyPr>
            <a:noAutofit/>
          </a:bodyPr>
          <a:lstStyle/>
          <a:p>
            <a:pPr marL="0" indent="0" algn="ctr"/>
            <a:r>
              <a:rPr lang="en-US" sz="4800" dirty="0">
                <a:solidFill>
                  <a:schemeClr val="tx2"/>
                </a:solidFill>
              </a:rPr>
              <a:t>Wrap Up</a:t>
            </a:r>
          </a:p>
        </p:txBody>
      </p:sp>
      <p:sp>
        <p:nvSpPr>
          <p:cNvPr id="3" name="Rectangle 2">
            <a:extLst>
              <a:ext uri="{FF2B5EF4-FFF2-40B4-BE49-F238E27FC236}">
                <a16:creationId xmlns:a16="http://schemas.microsoft.com/office/drawing/2014/main" id="{A75A5F72-43BF-D395-BFB2-7C50B577EF29}"/>
              </a:ext>
            </a:extLst>
          </p:cNvPr>
          <p:cNvSpPr/>
          <p:nvPr/>
        </p:nvSpPr>
        <p:spPr>
          <a:xfrm>
            <a:off x="1035424" y="1102659"/>
            <a:ext cx="12263718" cy="3052482"/>
          </a:xfrm>
          <a:prstGeom prst="rect">
            <a:avLst/>
          </a:prstGeom>
          <a:solidFill>
            <a:srgbClr val="456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645B2C2E-1562-21F3-B7FF-1B84F9330129}"/>
              </a:ext>
            </a:extLst>
          </p:cNvPr>
          <p:cNvSpPr txBox="1">
            <a:spLocks/>
          </p:cNvSpPr>
          <p:nvPr/>
        </p:nvSpPr>
        <p:spPr>
          <a:xfrm>
            <a:off x="1931895" y="1518514"/>
            <a:ext cx="8897471" cy="25185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chemeClr val="bg1"/>
                </a:solidFill>
                <a:latin typeface="Montserrat SemiBold" pitchFamily="2" charset="77"/>
              </a:rPr>
              <a:t>Accommodations</a:t>
            </a:r>
          </a:p>
          <a:p>
            <a:r>
              <a:rPr lang="en-US" sz="2400" b="1" dirty="0">
                <a:solidFill>
                  <a:schemeClr val="bg1"/>
                </a:solidFill>
                <a:latin typeface="Montserrat SemiBold" pitchFamily="2" charset="77"/>
              </a:rPr>
              <a:t>Understanding the results</a:t>
            </a:r>
          </a:p>
          <a:p>
            <a:r>
              <a:rPr lang="en-US" sz="2400" b="1" dirty="0">
                <a:solidFill>
                  <a:schemeClr val="bg1"/>
                </a:solidFill>
                <a:latin typeface="Montserrat SemiBold" pitchFamily="2" charset="77"/>
              </a:rPr>
              <a:t>Resource reminder:</a:t>
            </a:r>
          </a:p>
          <a:p>
            <a:pPr marL="457200" lvl="1" indent="0">
              <a:buNone/>
            </a:pPr>
            <a:r>
              <a:rPr lang="en-US" sz="1800" dirty="0">
                <a:solidFill>
                  <a:schemeClr val="bg1"/>
                </a:solidFill>
                <a:latin typeface="Montserrat" pitchFamily="2" charset="77"/>
              </a:rPr>
              <a:t>Speaking with School Staff</a:t>
            </a:r>
          </a:p>
          <a:p>
            <a:r>
              <a:rPr lang="en-US" sz="2400" b="1" dirty="0">
                <a:solidFill>
                  <a:schemeClr val="bg1"/>
                </a:solidFill>
                <a:latin typeface="Montserrat SemiBold" pitchFamily="2" charset="77"/>
              </a:rPr>
              <a:t>Homework</a:t>
            </a:r>
            <a:br>
              <a:rPr lang="en-US" sz="2000" b="1" dirty="0">
                <a:solidFill>
                  <a:schemeClr val="bg1"/>
                </a:solidFill>
                <a:latin typeface="Montserrat SemiBold" pitchFamily="2" charset="77"/>
              </a:rPr>
            </a:br>
            <a:r>
              <a:rPr lang="en-US" sz="2000" b="1" dirty="0">
                <a:solidFill>
                  <a:schemeClr val="bg1"/>
                </a:solidFill>
                <a:latin typeface="Montserrat SemiBold" pitchFamily="2" charset="77"/>
              </a:rPr>
              <a:t> </a:t>
            </a:r>
            <a:br>
              <a:rPr lang="en-US" sz="2000" b="1" dirty="0">
                <a:solidFill>
                  <a:schemeClr val="bg1"/>
                </a:solidFill>
                <a:latin typeface="Montserrat SemiBold" pitchFamily="2" charset="77"/>
              </a:rPr>
            </a:br>
            <a:endParaRPr lang="en-US" sz="2000" b="1" dirty="0">
              <a:solidFill>
                <a:schemeClr val="bg1"/>
              </a:solidFill>
              <a:latin typeface="Montserrat SemiBold" pitchFamily="2" charset="77"/>
            </a:endParaRPr>
          </a:p>
        </p:txBody>
      </p:sp>
      <p:pic>
        <p:nvPicPr>
          <p:cNvPr id="6" name="Picture 5">
            <a:extLst>
              <a:ext uri="{FF2B5EF4-FFF2-40B4-BE49-F238E27FC236}">
                <a16:creationId xmlns:a16="http://schemas.microsoft.com/office/drawing/2014/main" id="{EFCA6CAD-C6F9-2091-40B1-DE424257BCCD}"/>
              </a:ext>
            </a:extLst>
          </p:cNvPr>
          <p:cNvPicPr>
            <a:picLocks noChangeAspect="1"/>
          </p:cNvPicPr>
          <p:nvPr/>
        </p:nvPicPr>
        <p:blipFill rotWithShape="1">
          <a:blip r:embed="rId3">
            <a:extLst>
              <a:ext uri="{28A0092B-C50C-407E-A947-70E740481C1C}">
                <a14:useLocalDpi xmlns:a14="http://schemas.microsoft.com/office/drawing/2010/main" val="0"/>
              </a:ext>
            </a:extLst>
          </a:blip>
          <a:srcRect l="42853" t="15528" b="42838"/>
          <a:stretch/>
        </p:blipFill>
        <p:spPr>
          <a:xfrm>
            <a:off x="0" y="4037105"/>
            <a:ext cx="5811371" cy="2820895"/>
          </a:xfrm>
          <a:prstGeom prst="rect">
            <a:avLst/>
          </a:prstGeom>
        </p:spPr>
      </p:pic>
      <p:sp>
        <p:nvSpPr>
          <p:cNvPr id="7" name="TextBox 6">
            <a:extLst>
              <a:ext uri="{FF2B5EF4-FFF2-40B4-BE49-F238E27FC236}">
                <a16:creationId xmlns:a16="http://schemas.microsoft.com/office/drawing/2014/main" id="{D5F8C840-0376-27CF-E9B2-9DEA2D073757}"/>
              </a:ext>
            </a:extLst>
          </p:cNvPr>
          <p:cNvSpPr txBox="1"/>
          <p:nvPr/>
        </p:nvSpPr>
        <p:spPr>
          <a:xfrm>
            <a:off x="762000" y="4272974"/>
            <a:ext cx="4648200" cy="1015663"/>
          </a:xfrm>
          <a:prstGeom prst="rect">
            <a:avLst/>
          </a:prstGeom>
          <a:noFill/>
        </p:spPr>
        <p:txBody>
          <a:bodyPr wrap="square" rtlCol="0">
            <a:spAutoFit/>
          </a:bodyPr>
          <a:lstStyle/>
          <a:p>
            <a:r>
              <a:rPr lang="en-US" sz="6000" b="1" i="1" dirty="0">
                <a:solidFill>
                  <a:schemeClr val="bg1"/>
                </a:solidFill>
                <a:latin typeface="Montserrat ExtraBold" pitchFamily="2" charset="77"/>
              </a:rPr>
              <a:t>Wrap-up</a:t>
            </a:r>
          </a:p>
        </p:txBody>
      </p:sp>
      <p:pic>
        <p:nvPicPr>
          <p:cNvPr id="8" name="Picture 7">
            <a:extLst>
              <a:ext uri="{FF2B5EF4-FFF2-40B4-BE49-F238E27FC236}">
                <a16:creationId xmlns:a16="http://schemas.microsoft.com/office/drawing/2014/main" id="{818E908D-40AA-F382-CDB4-46D947842E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7135" y="5814612"/>
            <a:ext cx="3075265" cy="558124"/>
          </a:xfrm>
          <a:prstGeom prst="rect">
            <a:avLst/>
          </a:prstGeom>
        </p:spPr>
      </p:pic>
    </p:spTree>
    <p:extLst>
      <p:ext uri="{BB962C8B-B14F-4D97-AF65-F5344CB8AC3E}">
        <p14:creationId xmlns:p14="http://schemas.microsoft.com/office/powerpoint/2010/main" val="413939628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Grp="1"/>
          </p:cNvSpPr>
          <p:nvPr>
            <p:ph type="body" sz="quarter" idx="10"/>
          </p:nvPr>
        </p:nvSpPr>
        <p:spPr>
          <a:xfrm>
            <a:off x="13626190" y="5133975"/>
            <a:ext cx="4821136" cy="1219200"/>
          </a:xfrm>
        </p:spPr>
        <p:txBody>
          <a:bodyPr/>
          <a:lstStyle/>
          <a:p>
            <a:r>
              <a:rPr lang="en-US" dirty="0"/>
              <a:t>The Assessments &amp; Strategies to Support Preparedness </a:t>
            </a:r>
          </a:p>
          <a:p>
            <a:endParaRPr lang="en-US" dirty="0"/>
          </a:p>
          <a:p>
            <a:r>
              <a:rPr lang="en-US" dirty="0"/>
              <a:t>Module 4</a:t>
            </a:r>
          </a:p>
        </p:txBody>
      </p:sp>
      <p:pic>
        <p:nvPicPr>
          <p:cNvPr id="5" name="Picture 4">
            <a:extLst>
              <a:ext uri="{FF2B5EF4-FFF2-40B4-BE49-F238E27FC236}">
                <a16:creationId xmlns:a16="http://schemas.microsoft.com/office/drawing/2014/main" id="{FBD04A48-73F4-F4CB-AAA4-82B5FA05E7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7135" y="5791200"/>
            <a:ext cx="3075265" cy="558124"/>
          </a:xfrm>
          <a:prstGeom prst="rect">
            <a:avLst/>
          </a:prstGeom>
        </p:spPr>
      </p:pic>
      <p:sp>
        <p:nvSpPr>
          <p:cNvPr id="7" name="Rectangle 6">
            <a:extLst>
              <a:ext uri="{FF2B5EF4-FFF2-40B4-BE49-F238E27FC236}">
                <a16:creationId xmlns:a16="http://schemas.microsoft.com/office/drawing/2014/main" id="{B56E00AF-FEA0-3D68-9380-7B5675472D6A}"/>
              </a:ext>
            </a:extLst>
          </p:cNvPr>
          <p:cNvSpPr/>
          <p:nvPr/>
        </p:nvSpPr>
        <p:spPr>
          <a:xfrm>
            <a:off x="1035424" y="1102659"/>
            <a:ext cx="12263718" cy="3052482"/>
          </a:xfrm>
          <a:prstGeom prst="rect">
            <a:avLst/>
          </a:prstGeom>
          <a:solidFill>
            <a:srgbClr val="456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734E3D0-8FA2-2605-8B73-A8C6C0B32374}"/>
              </a:ext>
            </a:extLst>
          </p:cNvPr>
          <p:cNvPicPr>
            <a:picLocks noChangeAspect="1"/>
          </p:cNvPicPr>
          <p:nvPr/>
        </p:nvPicPr>
        <p:blipFill rotWithShape="1">
          <a:blip r:embed="rId4">
            <a:extLst>
              <a:ext uri="{28A0092B-C50C-407E-A947-70E740481C1C}">
                <a14:useLocalDpi xmlns:a14="http://schemas.microsoft.com/office/drawing/2010/main" val="0"/>
              </a:ext>
            </a:extLst>
          </a:blip>
          <a:srcRect b="27188"/>
          <a:stretch/>
        </p:blipFill>
        <p:spPr>
          <a:xfrm>
            <a:off x="0" y="4037105"/>
            <a:ext cx="5811371" cy="2820895"/>
          </a:xfrm>
          <a:prstGeom prst="rect">
            <a:avLst/>
          </a:prstGeom>
        </p:spPr>
      </p:pic>
      <p:sp>
        <p:nvSpPr>
          <p:cNvPr id="9" name="Rectangle 16">
            <a:extLst>
              <a:ext uri="{FF2B5EF4-FFF2-40B4-BE49-F238E27FC236}">
                <a16:creationId xmlns:a16="http://schemas.microsoft.com/office/drawing/2014/main" id="{302D3002-8C8F-924D-2654-9AC24ECC6153}"/>
              </a:ext>
            </a:extLst>
          </p:cNvPr>
          <p:cNvSpPr txBox="1">
            <a:spLocks/>
          </p:cNvSpPr>
          <p:nvPr/>
        </p:nvSpPr>
        <p:spPr>
          <a:xfrm>
            <a:off x="1668268" y="1591424"/>
            <a:ext cx="8515928" cy="3078161"/>
          </a:xfrm>
          <a:prstGeom prst="rect">
            <a:avLst/>
          </a:prstGeom>
        </p:spPr>
        <p:txBody>
          <a:bodyPr vert="horz" lIns="91440" tIns="0" rIns="91440" bIns="45720" rtlCol="0" anchor="t" anchorCtr="0">
            <a:noAutofit/>
          </a:bodyPr>
          <a:lstStyle>
            <a:lvl1pPr marL="0" marR="0" indent="0" algn="r" defTabSz="914400" rtl="0" eaLnBrk="1" latinLnBrk="0" hangingPunct="1">
              <a:lnSpc>
                <a:spcPct val="90000"/>
              </a:lnSpc>
              <a:spcBef>
                <a:spcPct val="20000"/>
              </a:spcBef>
              <a:buFontTx/>
              <a:buNone/>
              <a:defRPr kumimoji="0" sz="180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200" b="1" dirty="0">
                <a:solidFill>
                  <a:schemeClr val="bg1"/>
                </a:solidFill>
                <a:latin typeface="Montserrat" pitchFamily="2" charset="77"/>
              </a:rPr>
              <a:t>The Assessments &amp; Strategies to Support Preparedness </a:t>
            </a:r>
          </a:p>
          <a:p>
            <a:pPr algn="l"/>
            <a:r>
              <a:rPr lang="en-US" sz="2000" dirty="0">
                <a:solidFill>
                  <a:schemeClr val="bg1"/>
                </a:solidFill>
                <a:latin typeface="Montserrat Medium" pitchFamily="2" charset="77"/>
              </a:rPr>
              <a:t>Module 4</a:t>
            </a:r>
          </a:p>
        </p:txBody>
      </p:sp>
      <p:sp>
        <p:nvSpPr>
          <p:cNvPr id="10" name="TextBox 9">
            <a:extLst>
              <a:ext uri="{FF2B5EF4-FFF2-40B4-BE49-F238E27FC236}">
                <a16:creationId xmlns:a16="http://schemas.microsoft.com/office/drawing/2014/main" id="{35AC576B-424B-C067-126A-D45DBFB3E4E8}"/>
              </a:ext>
            </a:extLst>
          </p:cNvPr>
          <p:cNvSpPr txBox="1"/>
          <p:nvPr/>
        </p:nvSpPr>
        <p:spPr>
          <a:xfrm>
            <a:off x="609600" y="4272974"/>
            <a:ext cx="5029200" cy="1323439"/>
          </a:xfrm>
          <a:prstGeom prst="rect">
            <a:avLst/>
          </a:prstGeom>
          <a:noFill/>
        </p:spPr>
        <p:txBody>
          <a:bodyPr wrap="square" rtlCol="0">
            <a:spAutoFit/>
          </a:bodyPr>
          <a:lstStyle/>
          <a:p>
            <a:r>
              <a:rPr lang="en-US" sz="4000" b="1" i="1" dirty="0">
                <a:solidFill>
                  <a:schemeClr val="bg1"/>
                </a:solidFill>
                <a:latin typeface="Montserrat ExtraBold" pitchFamily="2" charset="77"/>
              </a:rPr>
              <a:t>Champions For Our Children</a:t>
            </a:r>
          </a:p>
        </p:txBody>
      </p:sp>
    </p:spTree>
    <p:extLst>
      <p:ext uri="{BB962C8B-B14F-4D97-AF65-F5344CB8AC3E}">
        <p14:creationId xmlns:p14="http://schemas.microsoft.com/office/powerpoint/2010/main" val="158127230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body" sz="quarter" idx="11"/>
          </p:nvPr>
        </p:nvSpPr>
        <p:spPr>
          <a:xfrm>
            <a:off x="838200" y="1259506"/>
            <a:ext cx="5334000" cy="5522294"/>
          </a:xfrm>
        </p:spPr>
        <p:txBody>
          <a:bodyPr anchor="t"/>
          <a:lstStyle/>
          <a:p>
            <a:pPr marL="342900" indent="-342900">
              <a:spcBef>
                <a:spcPts val="1200"/>
              </a:spcBef>
              <a:buAutoNum type="arabicPeriod"/>
            </a:pPr>
            <a:r>
              <a:rPr lang="en-US" sz="2000" dirty="0">
                <a:latin typeface="Montserrat Medium" pitchFamily="2" charset="77"/>
              </a:rPr>
              <a:t>What action did you do and/or conversation did you have as a result of what you learned about chronic absenteeism?</a:t>
            </a:r>
          </a:p>
          <a:p>
            <a:pPr marL="342900" indent="-342900">
              <a:spcBef>
                <a:spcPts val="1200"/>
              </a:spcBef>
              <a:buAutoNum type="arabicPeriod"/>
            </a:pPr>
            <a:r>
              <a:rPr lang="en-US" sz="2000" dirty="0">
                <a:latin typeface="Montserrat Medium" pitchFamily="2" charset="77"/>
              </a:rPr>
              <a:t>If you spoke to your child what did he or she reveal?</a:t>
            </a:r>
          </a:p>
          <a:p>
            <a:pPr marL="342900" indent="-342900">
              <a:spcBef>
                <a:spcPts val="1200"/>
              </a:spcBef>
              <a:buAutoNum type="arabicPeriod"/>
            </a:pPr>
            <a:r>
              <a:rPr lang="en-US" sz="2000" dirty="0">
                <a:latin typeface="Montserrat Medium" pitchFamily="2" charset="77"/>
              </a:rPr>
              <a:t>How did others respond to what you shared if applicable? </a:t>
            </a:r>
          </a:p>
          <a:p>
            <a:pPr marL="342900" indent="-342900">
              <a:spcBef>
                <a:spcPts val="1200"/>
              </a:spcBef>
              <a:buAutoNum type="arabicPeriod"/>
            </a:pPr>
            <a:r>
              <a:rPr lang="en-US" sz="2000" dirty="0">
                <a:latin typeface="Montserrat Medium" pitchFamily="2" charset="77"/>
              </a:rPr>
              <a:t>Is there a “what next”?  Has this prompted a next action or conversation to have or something else you want to do?</a:t>
            </a:r>
          </a:p>
          <a:p>
            <a:pPr marL="342900" indent="-342900">
              <a:spcBef>
                <a:spcPts val="1200"/>
              </a:spcBef>
              <a:buAutoNum type="arabicPeriod"/>
            </a:pPr>
            <a:r>
              <a:rPr lang="en-US" sz="2000" dirty="0">
                <a:latin typeface="Montserrat Medium" pitchFamily="2" charset="77"/>
              </a:rPr>
              <a:t>Anything else?</a:t>
            </a:r>
          </a:p>
          <a:p>
            <a:pPr>
              <a:spcBef>
                <a:spcPts val="1200"/>
              </a:spcBef>
            </a:pPr>
            <a:endParaRPr lang="en-US" sz="2000" dirty="0">
              <a:latin typeface="Montserrat Medium" pitchFamily="2" charset="77"/>
            </a:endParaRPr>
          </a:p>
        </p:txBody>
      </p:sp>
      <p:sp>
        <p:nvSpPr>
          <p:cNvPr id="7" name="Title 1">
            <a:extLst>
              <a:ext uri="{FF2B5EF4-FFF2-40B4-BE49-F238E27FC236}">
                <a16:creationId xmlns:a16="http://schemas.microsoft.com/office/drawing/2014/main" id="{67B6197C-08D1-5A3A-E64E-FCE43C13177C}"/>
              </a:ext>
            </a:extLst>
          </p:cNvPr>
          <p:cNvSpPr txBox="1">
            <a:spLocks/>
          </p:cNvSpPr>
          <p:nvPr/>
        </p:nvSpPr>
        <p:spPr>
          <a:xfrm>
            <a:off x="609600" y="524151"/>
            <a:ext cx="4191000" cy="6188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C7B38"/>
                </a:solidFill>
                <a:latin typeface="Montserrat" pitchFamily="2" charset="77"/>
              </a:rPr>
              <a:t>A Look Back</a:t>
            </a:r>
            <a:endParaRPr lang="en-US" dirty="0">
              <a:solidFill>
                <a:srgbClr val="EC7B38"/>
              </a:solidFill>
            </a:endParaRPr>
          </a:p>
        </p:txBody>
      </p:sp>
      <p:sp>
        <p:nvSpPr>
          <p:cNvPr id="9" name="Rectangle 8">
            <a:extLst>
              <a:ext uri="{FF2B5EF4-FFF2-40B4-BE49-F238E27FC236}">
                <a16:creationId xmlns:a16="http://schemas.microsoft.com/office/drawing/2014/main" id="{ED608E8F-527C-8F99-3402-16EF4C13C792}"/>
              </a:ext>
            </a:extLst>
          </p:cNvPr>
          <p:cNvSpPr/>
          <p:nvPr/>
        </p:nvSpPr>
        <p:spPr>
          <a:xfrm rot="16200000">
            <a:off x="5083193" y="1511724"/>
            <a:ext cx="9417015" cy="3124198"/>
          </a:xfrm>
          <a:prstGeom prst="rect">
            <a:avLst/>
          </a:prstGeom>
          <a:solidFill>
            <a:srgbClr val="EC7B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C75718A-603F-9965-7512-BE04BF389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0" y="5867400"/>
            <a:ext cx="2558321" cy="584760"/>
          </a:xfrm>
          <a:prstGeom prst="rect">
            <a:avLst/>
          </a:prstGeom>
        </p:spPr>
      </p:pic>
      <p:pic>
        <p:nvPicPr>
          <p:cNvPr id="11" name="Picture 10">
            <a:extLst>
              <a:ext uri="{FF2B5EF4-FFF2-40B4-BE49-F238E27FC236}">
                <a16:creationId xmlns:a16="http://schemas.microsoft.com/office/drawing/2014/main" id="{3F0F8996-2465-45B9-62E4-6B5F2B234A80}"/>
              </a:ext>
            </a:extLst>
          </p:cNvPr>
          <p:cNvPicPr>
            <a:picLocks noChangeAspect="1"/>
          </p:cNvPicPr>
          <p:nvPr/>
        </p:nvPicPr>
        <p:blipFill rotWithShape="1">
          <a:blip r:embed="rId4">
            <a:extLst>
              <a:ext uri="{28A0092B-C50C-407E-A947-70E740481C1C}">
                <a14:useLocalDpi xmlns:a14="http://schemas.microsoft.com/office/drawing/2010/main" val="0"/>
              </a:ext>
            </a:extLst>
          </a:blip>
          <a:srcRect l="31124" t="4870" r="15604"/>
          <a:stretch/>
        </p:blipFill>
        <p:spPr>
          <a:xfrm>
            <a:off x="7566910" y="381000"/>
            <a:ext cx="4343400" cy="5161359"/>
          </a:xfrm>
          <a:prstGeom prst="rect">
            <a:avLst/>
          </a:prstGeom>
        </p:spPr>
      </p:pic>
    </p:spTree>
    <p:extLst>
      <p:ext uri="{BB962C8B-B14F-4D97-AF65-F5344CB8AC3E}">
        <p14:creationId xmlns:p14="http://schemas.microsoft.com/office/powerpoint/2010/main" val="10250242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84495" y="1225690"/>
            <a:ext cx="6409486" cy="4544834"/>
          </a:xfrm>
          <a:prstGeom prst="rect">
            <a:avLst/>
          </a:prstGeom>
          <a:noFill/>
        </p:spPr>
        <p:txBody>
          <a:bodyPr wrap="square" rtlCol="0">
            <a:spAutoFit/>
          </a:bodyPr>
          <a:lstStyle/>
          <a:p>
            <a:pPr lvl="1">
              <a:spcBef>
                <a:spcPts val="800"/>
              </a:spcBef>
            </a:pPr>
            <a:r>
              <a:rPr lang="en-US" sz="2000" b="1" dirty="0">
                <a:solidFill>
                  <a:schemeClr val="bg2">
                    <a:lumMod val="25000"/>
                  </a:schemeClr>
                </a:solidFill>
                <a:latin typeface="Montserrat" pitchFamily="2" charset="77"/>
              </a:rPr>
              <a:t>BRIGANCE</a:t>
            </a:r>
          </a:p>
          <a:p>
            <a:pPr marL="1200150" lvl="2" indent="-285750">
              <a:spcBef>
                <a:spcPts val="800"/>
              </a:spcBef>
              <a:buFont typeface="Wingdings" panose="05000000000000000000" pitchFamily="2" charset="2"/>
              <a:buChar char="q"/>
            </a:pPr>
            <a:r>
              <a:rPr lang="en-US" sz="1400" dirty="0">
                <a:latin typeface="Montserrat Medium" pitchFamily="2" charset="77"/>
              </a:rPr>
              <a:t>Kindergarten  entry screener</a:t>
            </a:r>
          </a:p>
          <a:p>
            <a:pPr marL="1200150" lvl="2" indent="-285750">
              <a:spcBef>
                <a:spcPts val="800"/>
              </a:spcBef>
              <a:buFont typeface="Wingdings" panose="05000000000000000000" pitchFamily="2" charset="2"/>
              <a:buChar char="q"/>
            </a:pPr>
            <a:r>
              <a:rPr lang="en-US" sz="1400" dirty="0">
                <a:latin typeface="Montserrat Medium" pitchFamily="2" charset="77"/>
              </a:rPr>
              <a:t>Screening window: 15 days before the 1</a:t>
            </a:r>
            <a:r>
              <a:rPr lang="en-US" sz="1400" baseline="30000" dirty="0">
                <a:latin typeface="Montserrat Medium" pitchFamily="2" charset="77"/>
              </a:rPr>
              <a:t>st</a:t>
            </a:r>
            <a:r>
              <a:rPr lang="en-US" sz="1400" dirty="0">
                <a:latin typeface="Montserrat Medium" pitchFamily="2" charset="77"/>
              </a:rPr>
              <a:t> instructional day to the 30th instructional day of school</a:t>
            </a:r>
          </a:p>
          <a:p>
            <a:pPr marL="1200150" lvl="2" indent="-285750">
              <a:spcBef>
                <a:spcPts val="800"/>
              </a:spcBef>
              <a:buFont typeface="Wingdings" panose="05000000000000000000" pitchFamily="2" charset="2"/>
              <a:buChar char="q"/>
            </a:pPr>
            <a:r>
              <a:rPr lang="en-US" sz="1400" dirty="0">
                <a:latin typeface="Montserrat Medium" pitchFamily="2" charset="77"/>
              </a:rPr>
              <a:t>Kindergarten readiness is reported as: Ready with Interventions, Ready, and Ready with Enrichments</a:t>
            </a:r>
          </a:p>
          <a:p>
            <a:pPr lvl="2">
              <a:spcBef>
                <a:spcPts val="800"/>
              </a:spcBef>
            </a:pPr>
            <a:endParaRPr lang="en-US" sz="1400" dirty="0">
              <a:latin typeface="Montserrat Medium" pitchFamily="2" charset="77"/>
            </a:endParaRPr>
          </a:p>
          <a:p>
            <a:pPr lvl="1">
              <a:spcBef>
                <a:spcPts val="800"/>
              </a:spcBef>
            </a:pPr>
            <a:r>
              <a:rPr lang="en-US" sz="2000" b="1" dirty="0">
                <a:solidFill>
                  <a:schemeClr val="bg2">
                    <a:lumMod val="25000"/>
                  </a:schemeClr>
                </a:solidFill>
                <a:latin typeface="Montserrat" pitchFamily="2" charset="77"/>
              </a:rPr>
              <a:t>K-PREP </a:t>
            </a:r>
            <a:br>
              <a:rPr lang="en-US" sz="1400" dirty="0">
                <a:latin typeface="Montserrat Medium" pitchFamily="2" charset="77"/>
              </a:rPr>
            </a:br>
            <a:r>
              <a:rPr lang="en-US" sz="1400" b="1" dirty="0">
                <a:latin typeface="Montserrat SemiBold" pitchFamily="2" charset="77"/>
              </a:rPr>
              <a:t>(Kentucky Performance Rating for Educational Progress) </a:t>
            </a:r>
          </a:p>
          <a:p>
            <a:pPr marL="1200150" lvl="2" indent="-285750">
              <a:spcBef>
                <a:spcPts val="800"/>
              </a:spcBef>
              <a:buFont typeface="Wingdings" panose="05000000000000000000" pitchFamily="2" charset="2"/>
              <a:buChar char="q"/>
            </a:pPr>
            <a:r>
              <a:rPr lang="en-US" sz="1400" dirty="0">
                <a:latin typeface="Montserrat Medium" pitchFamily="2" charset="77"/>
              </a:rPr>
              <a:t>Multi-year assessment measuring proficiency in  5 subjects - reading, mathematics, science, social studies and writing.</a:t>
            </a:r>
          </a:p>
          <a:p>
            <a:pPr marL="1200150" lvl="2" indent="-285750">
              <a:spcBef>
                <a:spcPts val="800"/>
              </a:spcBef>
              <a:buFont typeface="Wingdings" panose="05000000000000000000" pitchFamily="2" charset="2"/>
              <a:buChar char="q"/>
            </a:pPr>
            <a:r>
              <a:rPr lang="en-US" sz="1400" dirty="0">
                <a:latin typeface="Montserrat Medium" pitchFamily="2" charset="77"/>
              </a:rPr>
              <a:t>Testing window: Last 14 instructional days of the school’s calendar</a:t>
            </a:r>
          </a:p>
          <a:p>
            <a:pPr marL="1200150" lvl="2" indent="-285750">
              <a:spcBef>
                <a:spcPts val="800"/>
              </a:spcBef>
              <a:buFont typeface="Wingdings" panose="05000000000000000000" pitchFamily="2" charset="2"/>
              <a:buChar char="q"/>
            </a:pPr>
            <a:r>
              <a:rPr lang="en-US" sz="1400" dirty="0">
                <a:latin typeface="Montserrat Medium" pitchFamily="2" charset="77"/>
              </a:rPr>
              <a:t>Proficiency is scored as: Novice, Apprentice, Proficient or Distinguished</a:t>
            </a:r>
          </a:p>
        </p:txBody>
      </p:sp>
      <p:sp>
        <p:nvSpPr>
          <p:cNvPr id="2" name="Title 1">
            <a:extLst>
              <a:ext uri="{FF2B5EF4-FFF2-40B4-BE49-F238E27FC236}">
                <a16:creationId xmlns:a16="http://schemas.microsoft.com/office/drawing/2014/main" id="{F2B5E7B4-0DDB-A7B3-39AE-84B092CF1FCC}"/>
              </a:ext>
            </a:extLst>
          </p:cNvPr>
          <p:cNvSpPr txBox="1">
            <a:spLocks/>
          </p:cNvSpPr>
          <p:nvPr/>
        </p:nvSpPr>
        <p:spPr>
          <a:xfrm>
            <a:off x="4173072" y="152400"/>
            <a:ext cx="6190128" cy="1325563"/>
          </a:xfrm>
          <a:prstGeom prst="rect">
            <a:avLst/>
          </a:prstGeom>
        </p:spPr>
        <p:txBody>
          <a:bodyPr vert="horz" lIns="91440" tIns="45720" rIns="91440" bIns="0" rtlCol="0" anchor="ctr">
            <a:normAutofit/>
          </a:bodyPr>
          <a:lstStyle>
            <a:lvl1pPr algn="r" defTabSz="914400" rtl="0" eaLnBrk="1" latinLnBrk="0" hangingPunct="1">
              <a:lnSpc>
                <a:spcPct val="90000"/>
              </a:lnSpc>
              <a:spcBef>
                <a:spcPct val="0"/>
              </a:spcBef>
              <a:buNone/>
              <a:defRPr kumimoji="0" lang="en-US" sz="4400" kern="1200" dirty="0">
                <a:solidFill>
                  <a:schemeClr val="tx1"/>
                </a:solidFill>
                <a:latin typeface="+mj-lt"/>
                <a:ea typeface="+mj-ea"/>
                <a:cs typeface="+mj-cs"/>
              </a:defRPr>
            </a:lvl1pPr>
          </a:lstStyle>
          <a:p>
            <a:pPr algn="l"/>
            <a:r>
              <a:rPr lang="en-US" b="1" dirty="0">
                <a:solidFill>
                  <a:srgbClr val="F0AA35"/>
                </a:solidFill>
                <a:latin typeface="Montserrat ExtraBold" pitchFamily="2" charset="77"/>
              </a:rPr>
              <a:t>The Assessments</a:t>
            </a:r>
          </a:p>
        </p:txBody>
      </p:sp>
      <p:sp>
        <p:nvSpPr>
          <p:cNvPr id="3" name="Rectangle 2">
            <a:extLst>
              <a:ext uri="{FF2B5EF4-FFF2-40B4-BE49-F238E27FC236}">
                <a16:creationId xmlns:a16="http://schemas.microsoft.com/office/drawing/2014/main" id="{8CF2EBE0-2F7E-619F-4EDC-FB5C7F8DA542}"/>
              </a:ext>
            </a:extLst>
          </p:cNvPr>
          <p:cNvSpPr/>
          <p:nvPr/>
        </p:nvSpPr>
        <p:spPr>
          <a:xfrm>
            <a:off x="762000" y="0"/>
            <a:ext cx="2407023" cy="6858000"/>
          </a:xfrm>
          <a:prstGeom prst="rect">
            <a:avLst/>
          </a:prstGeom>
          <a:solidFill>
            <a:srgbClr val="F0A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68C23D8-E637-F008-BD96-7356A9D3DACA}"/>
              </a:ext>
            </a:extLst>
          </p:cNvPr>
          <p:cNvPicPr>
            <a:picLocks noChangeAspect="1"/>
          </p:cNvPicPr>
          <p:nvPr/>
        </p:nvPicPr>
        <p:blipFill rotWithShape="1">
          <a:blip r:embed="rId3">
            <a:extLst>
              <a:ext uri="{28A0092B-C50C-407E-A947-70E740481C1C}">
                <a14:useLocalDpi xmlns:a14="http://schemas.microsoft.com/office/drawing/2010/main" val="0"/>
              </a:ext>
            </a:extLst>
          </a:blip>
          <a:srcRect l="48963" t="7704" b="24448"/>
          <a:stretch/>
        </p:blipFill>
        <p:spPr>
          <a:xfrm>
            <a:off x="358309" y="1131094"/>
            <a:ext cx="3299291" cy="4377958"/>
          </a:xfrm>
          <a:prstGeom prst="rect">
            <a:avLst/>
          </a:prstGeom>
        </p:spPr>
      </p:pic>
      <p:pic>
        <p:nvPicPr>
          <p:cNvPr id="6" name="Picture 5">
            <a:extLst>
              <a:ext uri="{FF2B5EF4-FFF2-40B4-BE49-F238E27FC236}">
                <a16:creationId xmlns:a16="http://schemas.microsoft.com/office/drawing/2014/main" id="{A92E0462-EA4B-A2B0-D0AD-1FDF61748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7135" y="5814612"/>
            <a:ext cx="3075265" cy="558124"/>
          </a:xfrm>
          <a:prstGeom prst="rect">
            <a:avLst/>
          </a:prstGeom>
        </p:spPr>
      </p:pic>
      <p:sp>
        <p:nvSpPr>
          <p:cNvPr id="9" name="Rectangle 8">
            <a:extLst>
              <a:ext uri="{FF2B5EF4-FFF2-40B4-BE49-F238E27FC236}">
                <a16:creationId xmlns:a16="http://schemas.microsoft.com/office/drawing/2014/main" id="{434F1446-B78F-5F7E-B00A-53FD5CB553F5}"/>
              </a:ext>
            </a:extLst>
          </p:cNvPr>
          <p:cNvSpPr/>
          <p:nvPr/>
        </p:nvSpPr>
        <p:spPr>
          <a:xfrm>
            <a:off x="358309" y="2743200"/>
            <a:ext cx="3299291" cy="2765852"/>
          </a:xfrm>
          <a:prstGeom prst="rect">
            <a:avLst/>
          </a:prstGeom>
          <a:gradFill flip="none" rotWithShape="1">
            <a:gsLst>
              <a:gs pos="0">
                <a:schemeClr val="accent1">
                  <a:lumMod val="5000"/>
                  <a:lumOff val="95000"/>
                  <a:alpha val="0"/>
                </a:schemeClr>
              </a:gs>
              <a:gs pos="100000">
                <a:srgbClr val="F0AA35">
                  <a:alpha val="76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523113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030200" y="1295401"/>
            <a:ext cx="9372600" cy="5663089"/>
          </a:xfrm>
          <a:prstGeom prst="rect">
            <a:avLst/>
          </a:prstGeom>
          <a:noFill/>
        </p:spPr>
        <p:txBody>
          <a:bodyPr wrap="square" rtlCol="0">
            <a:spAutoFit/>
          </a:bodyPr>
          <a:lstStyle/>
          <a:p>
            <a:pPr marL="742950" lvl="1" indent="-285750">
              <a:buFont typeface="Wingdings" panose="05000000000000000000" pitchFamily="2" charset="2"/>
              <a:buChar char="Ø"/>
            </a:pPr>
            <a:r>
              <a:rPr lang="en-US" sz="2400" b="1" dirty="0">
                <a:solidFill>
                  <a:schemeClr val="tx2"/>
                </a:solidFill>
              </a:rPr>
              <a:t>ACT</a:t>
            </a:r>
          </a:p>
          <a:p>
            <a:pPr marL="1200150" lvl="2" indent="-285750">
              <a:buFont typeface="Wingdings" panose="05000000000000000000" pitchFamily="2" charset="2"/>
              <a:buChar char="q"/>
            </a:pPr>
            <a:r>
              <a:rPr lang="en-US" sz="2400" dirty="0"/>
              <a:t>Measures students’ level of readiness for college level work - English, math, reading, and science</a:t>
            </a:r>
          </a:p>
          <a:p>
            <a:pPr marL="1200150" lvl="2" indent="-285750">
              <a:buFont typeface="Wingdings" panose="05000000000000000000" pitchFamily="2" charset="2"/>
              <a:buChar char="q"/>
            </a:pPr>
            <a:r>
              <a:rPr lang="en-US" sz="2400" dirty="0"/>
              <a:t>Testing window: March</a:t>
            </a:r>
          </a:p>
          <a:p>
            <a:pPr marL="1200150" lvl="2" indent="-285750">
              <a:buFont typeface="Wingdings" panose="05000000000000000000" pitchFamily="2" charset="2"/>
              <a:buChar char="q"/>
            </a:pPr>
            <a:r>
              <a:rPr lang="en-US" sz="2400" dirty="0"/>
              <a:t>Readiness is measured by student performance in relation to designated benchmark scores in each of the tested areas.</a:t>
            </a:r>
          </a:p>
          <a:p>
            <a:pPr lvl="2"/>
            <a:endParaRPr lang="en-US" dirty="0"/>
          </a:p>
          <a:p>
            <a:pPr marL="742950" lvl="1" indent="-285750">
              <a:buFont typeface="Wingdings" panose="05000000000000000000" pitchFamily="2" charset="2"/>
              <a:buChar char="Ø"/>
            </a:pPr>
            <a:r>
              <a:rPr lang="en-US" sz="2400" b="1" dirty="0">
                <a:solidFill>
                  <a:schemeClr val="tx2"/>
                </a:solidFill>
              </a:rPr>
              <a:t>EOC</a:t>
            </a:r>
            <a:r>
              <a:rPr lang="en-US" sz="2400" b="1" dirty="0"/>
              <a:t> </a:t>
            </a:r>
            <a:r>
              <a:rPr lang="en-US" sz="2400" dirty="0"/>
              <a:t>(End of Course)</a:t>
            </a:r>
          </a:p>
          <a:p>
            <a:pPr marL="1200150" lvl="2" indent="-285750">
              <a:buFont typeface="Wingdings" panose="05000000000000000000" pitchFamily="2" charset="2"/>
              <a:buChar char="q"/>
            </a:pPr>
            <a:r>
              <a:rPr lang="en-US" sz="2400" dirty="0"/>
              <a:t>Specific to students  on Early Graduation pathway</a:t>
            </a:r>
          </a:p>
          <a:p>
            <a:pPr marL="1200150" lvl="2" indent="-285750">
              <a:buFont typeface="Wingdings" panose="05000000000000000000" pitchFamily="2" charset="2"/>
              <a:buChar char="q"/>
            </a:pPr>
            <a:r>
              <a:rPr lang="en-US" sz="2400" dirty="0"/>
              <a:t>Upon completion  of credit for Algebra II, Biology, English II and U.S. History</a:t>
            </a:r>
          </a:p>
          <a:p>
            <a:pPr marL="1200150" lvl="2" indent="-285750">
              <a:buFont typeface="Wingdings" panose="05000000000000000000" pitchFamily="2" charset="2"/>
              <a:buChar char="q"/>
            </a:pPr>
            <a:r>
              <a:rPr lang="en-US" sz="2400" dirty="0"/>
              <a:t>Proficiency is scored as: Novice, Apprentice, Proficient or Distinguished</a:t>
            </a:r>
          </a:p>
          <a:p>
            <a:pPr lvl="2"/>
            <a:endParaRPr lang="en-US" sz="2000" dirty="0"/>
          </a:p>
          <a:p>
            <a:pPr marL="285750" indent="-285750">
              <a:buFont typeface="Arial" panose="020B0604020202020204" pitchFamily="34" charset="0"/>
              <a:buChar char="•"/>
            </a:pPr>
            <a:endParaRPr lang="en-US" dirty="0"/>
          </a:p>
          <a:p>
            <a:endParaRPr lang="en-US" dirty="0"/>
          </a:p>
        </p:txBody>
      </p:sp>
      <p:sp>
        <p:nvSpPr>
          <p:cNvPr id="4" name="TextBox 3">
            <a:extLst>
              <a:ext uri="{FF2B5EF4-FFF2-40B4-BE49-F238E27FC236}">
                <a16:creationId xmlns:a16="http://schemas.microsoft.com/office/drawing/2014/main" id="{6DC57A0F-4CD4-79DF-25B2-047E4ABCCACD}"/>
              </a:ext>
            </a:extLst>
          </p:cNvPr>
          <p:cNvSpPr txBox="1"/>
          <p:nvPr/>
        </p:nvSpPr>
        <p:spPr>
          <a:xfrm>
            <a:off x="3608295" y="1143000"/>
            <a:ext cx="6409486" cy="4329390"/>
          </a:xfrm>
          <a:prstGeom prst="rect">
            <a:avLst/>
          </a:prstGeom>
          <a:noFill/>
        </p:spPr>
        <p:txBody>
          <a:bodyPr wrap="square" rtlCol="0">
            <a:spAutoFit/>
          </a:bodyPr>
          <a:lstStyle/>
          <a:p>
            <a:pPr lvl="1">
              <a:spcBef>
                <a:spcPts val="800"/>
              </a:spcBef>
            </a:pPr>
            <a:r>
              <a:rPr lang="en-US" sz="2000" b="1" dirty="0">
                <a:solidFill>
                  <a:schemeClr val="bg2">
                    <a:lumMod val="25000"/>
                  </a:schemeClr>
                </a:solidFill>
                <a:latin typeface="Montserrat" pitchFamily="2" charset="77"/>
              </a:rPr>
              <a:t>ACT</a:t>
            </a:r>
          </a:p>
          <a:p>
            <a:pPr marL="1200150" lvl="2" indent="-285750">
              <a:spcBef>
                <a:spcPts val="800"/>
              </a:spcBef>
              <a:buFont typeface="Wingdings" panose="05000000000000000000" pitchFamily="2" charset="2"/>
              <a:buChar char="q"/>
            </a:pPr>
            <a:r>
              <a:rPr lang="en-US" sz="1400" dirty="0">
                <a:latin typeface="Montserrat Medium" pitchFamily="2" charset="77"/>
              </a:rPr>
              <a:t>Measures students’ level of readiness for college level work - English, math, reading, and science</a:t>
            </a:r>
          </a:p>
          <a:p>
            <a:pPr marL="1200150" lvl="2" indent="-285750">
              <a:spcBef>
                <a:spcPts val="800"/>
              </a:spcBef>
              <a:buFont typeface="Wingdings" panose="05000000000000000000" pitchFamily="2" charset="2"/>
              <a:buChar char="q"/>
            </a:pPr>
            <a:r>
              <a:rPr lang="en-US" sz="1400" dirty="0">
                <a:latin typeface="Montserrat Medium" pitchFamily="2" charset="77"/>
              </a:rPr>
              <a:t>Testing window: March</a:t>
            </a:r>
          </a:p>
          <a:p>
            <a:pPr marL="1200150" lvl="2" indent="-285750">
              <a:spcBef>
                <a:spcPts val="800"/>
              </a:spcBef>
              <a:buFont typeface="Wingdings" panose="05000000000000000000" pitchFamily="2" charset="2"/>
              <a:buChar char="q"/>
            </a:pPr>
            <a:r>
              <a:rPr lang="en-US" sz="1400" dirty="0">
                <a:latin typeface="Montserrat Medium" pitchFamily="2" charset="77"/>
              </a:rPr>
              <a:t>Readiness is measured by student performance in relation to designated benchmark scores in each of the tested areas.</a:t>
            </a:r>
          </a:p>
          <a:p>
            <a:pPr lvl="2">
              <a:spcBef>
                <a:spcPts val="800"/>
              </a:spcBef>
            </a:pPr>
            <a:endParaRPr lang="en-US" sz="1400" dirty="0">
              <a:latin typeface="Montserrat Medium" pitchFamily="2" charset="77"/>
            </a:endParaRPr>
          </a:p>
          <a:p>
            <a:pPr lvl="1">
              <a:spcBef>
                <a:spcPts val="800"/>
              </a:spcBef>
            </a:pPr>
            <a:r>
              <a:rPr lang="en-US" sz="2000" b="1" dirty="0">
                <a:solidFill>
                  <a:schemeClr val="bg2">
                    <a:lumMod val="25000"/>
                  </a:schemeClr>
                </a:solidFill>
                <a:latin typeface="Montserrat" pitchFamily="2" charset="77"/>
              </a:rPr>
              <a:t>EOC</a:t>
            </a:r>
            <a:br>
              <a:rPr lang="en-US" sz="1400" dirty="0">
                <a:latin typeface="Montserrat Medium" pitchFamily="2" charset="77"/>
              </a:rPr>
            </a:br>
            <a:r>
              <a:rPr lang="en-US" sz="1400" b="1" dirty="0">
                <a:latin typeface="Montserrat SemiBold" pitchFamily="2" charset="77"/>
              </a:rPr>
              <a:t>(End of Course) </a:t>
            </a:r>
          </a:p>
          <a:p>
            <a:pPr marL="1200150" lvl="2" indent="-285750">
              <a:spcBef>
                <a:spcPts val="800"/>
              </a:spcBef>
              <a:buFont typeface="Wingdings" panose="05000000000000000000" pitchFamily="2" charset="2"/>
              <a:buChar char="q"/>
            </a:pPr>
            <a:r>
              <a:rPr lang="en-US" sz="1400" dirty="0">
                <a:latin typeface="Montserrat Medium" pitchFamily="2" charset="77"/>
              </a:rPr>
              <a:t>Specific to students  on Early Graduation pathway</a:t>
            </a:r>
          </a:p>
          <a:p>
            <a:pPr marL="1200150" lvl="2" indent="-285750">
              <a:spcBef>
                <a:spcPts val="800"/>
              </a:spcBef>
              <a:buFont typeface="Wingdings" panose="05000000000000000000" pitchFamily="2" charset="2"/>
              <a:buChar char="q"/>
            </a:pPr>
            <a:r>
              <a:rPr lang="en-US" sz="1400" dirty="0">
                <a:latin typeface="Montserrat Medium" pitchFamily="2" charset="77"/>
              </a:rPr>
              <a:t>Upon completion  of credit for Algebra II, Biology, English II and U.S. History</a:t>
            </a:r>
          </a:p>
          <a:p>
            <a:pPr marL="1200150" lvl="2" indent="-285750">
              <a:spcBef>
                <a:spcPts val="800"/>
              </a:spcBef>
              <a:buFont typeface="Wingdings" panose="05000000000000000000" pitchFamily="2" charset="2"/>
              <a:buChar char="q"/>
            </a:pPr>
            <a:r>
              <a:rPr lang="en-US" sz="1400" dirty="0">
                <a:latin typeface="Montserrat Medium" pitchFamily="2" charset="77"/>
              </a:rPr>
              <a:t>Proficiency is scored as: Novice, Apprentice, Proficient or Distinguished</a:t>
            </a:r>
          </a:p>
        </p:txBody>
      </p:sp>
      <p:sp>
        <p:nvSpPr>
          <p:cNvPr id="6" name="Title 1">
            <a:extLst>
              <a:ext uri="{FF2B5EF4-FFF2-40B4-BE49-F238E27FC236}">
                <a16:creationId xmlns:a16="http://schemas.microsoft.com/office/drawing/2014/main" id="{019AEE8D-59E6-5BF9-F584-41D440692E42}"/>
              </a:ext>
            </a:extLst>
          </p:cNvPr>
          <p:cNvSpPr txBox="1">
            <a:spLocks/>
          </p:cNvSpPr>
          <p:nvPr/>
        </p:nvSpPr>
        <p:spPr>
          <a:xfrm>
            <a:off x="4096872" y="152400"/>
            <a:ext cx="6190128" cy="1325563"/>
          </a:xfrm>
          <a:prstGeom prst="rect">
            <a:avLst/>
          </a:prstGeom>
        </p:spPr>
        <p:txBody>
          <a:bodyPr vert="horz" lIns="91440" tIns="45720" rIns="91440" bIns="0" rtlCol="0" anchor="ctr">
            <a:normAutofit/>
          </a:bodyPr>
          <a:lstStyle>
            <a:lvl1pPr algn="r" defTabSz="914400" rtl="0" eaLnBrk="1" latinLnBrk="0" hangingPunct="1">
              <a:lnSpc>
                <a:spcPct val="90000"/>
              </a:lnSpc>
              <a:spcBef>
                <a:spcPct val="0"/>
              </a:spcBef>
              <a:buNone/>
              <a:defRPr kumimoji="0" lang="en-US" sz="4400" kern="1200" dirty="0">
                <a:solidFill>
                  <a:schemeClr val="tx1"/>
                </a:solidFill>
                <a:latin typeface="+mj-lt"/>
                <a:ea typeface="+mj-ea"/>
                <a:cs typeface="+mj-cs"/>
              </a:defRPr>
            </a:lvl1pPr>
          </a:lstStyle>
          <a:p>
            <a:pPr algn="l"/>
            <a:r>
              <a:rPr lang="en-US" b="1" dirty="0">
                <a:solidFill>
                  <a:srgbClr val="A75890"/>
                </a:solidFill>
                <a:latin typeface="Montserrat ExtraBold" pitchFamily="2" charset="77"/>
              </a:rPr>
              <a:t>The Assessments</a:t>
            </a:r>
          </a:p>
        </p:txBody>
      </p:sp>
      <p:sp>
        <p:nvSpPr>
          <p:cNvPr id="7" name="Rectangle 6">
            <a:extLst>
              <a:ext uri="{FF2B5EF4-FFF2-40B4-BE49-F238E27FC236}">
                <a16:creationId xmlns:a16="http://schemas.microsoft.com/office/drawing/2014/main" id="{E422F9B7-673B-E99D-8F84-1A851E7FF1E0}"/>
              </a:ext>
            </a:extLst>
          </p:cNvPr>
          <p:cNvSpPr/>
          <p:nvPr/>
        </p:nvSpPr>
        <p:spPr>
          <a:xfrm>
            <a:off x="838200" y="0"/>
            <a:ext cx="2407023" cy="6858000"/>
          </a:xfrm>
          <a:prstGeom prst="rect">
            <a:avLst/>
          </a:prstGeom>
          <a:solidFill>
            <a:srgbClr val="A758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A340BE0-820B-4743-6B54-ABE646EC2F70}"/>
              </a:ext>
            </a:extLst>
          </p:cNvPr>
          <p:cNvPicPr>
            <a:picLocks noChangeAspect="1"/>
          </p:cNvPicPr>
          <p:nvPr/>
        </p:nvPicPr>
        <p:blipFill rotWithShape="1">
          <a:blip r:embed="rId3">
            <a:extLst>
              <a:ext uri="{28A0092B-C50C-407E-A947-70E740481C1C}">
                <a14:useLocalDpi xmlns:a14="http://schemas.microsoft.com/office/drawing/2010/main" val="0"/>
              </a:ext>
            </a:extLst>
          </a:blip>
          <a:srcRect l="28646" r="21144"/>
          <a:stretch/>
        </p:blipFill>
        <p:spPr>
          <a:xfrm>
            <a:off x="434509" y="1131094"/>
            <a:ext cx="3299291" cy="4377958"/>
          </a:xfrm>
          <a:prstGeom prst="rect">
            <a:avLst/>
          </a:prstGeom>
        </p:spPr>
      </p:pic>
      <p:pic>
        <p:nvPicPr>
          <p:cNvPr id="10" name="Picture 9">
            <a:extLst>
              <a:ext uri="{FF2B5EF4-FFF2-40B4-BE49-F238E27FC236}">
                <a16:creationId xmlns:a16="http://schemas.microsoft.com/office/drawing/2014/main" id="{19122FAE-5EC7-1226-1638-CE80D1049F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7135" y="5814612"/>
            <a:ext cx="3075265" cy="558124"/>
          </a:xfrm>
          <a:prstGeom prst="rect">
            <a:avLst/>
          </a:prstGeom>
        </p:spPr>
      </p:pic>
      <p:sp>
        <p:nvSpPr>
          <p:cNvPr id="11" name="Rectangle 10">
            <a:extLst>
              <a:ext uri="{FF2B5EF4-FFF2-40B4-BE49-F238E27FC236}">
                <a16:creationId xmlns:a16="http://schemas.microsoft.com/office/drawing/2014/main" id="{E0FB21F1-2089-3FF3-3FE6-BEE84EC62EF5}"/>
              </a:ext>
            </a:extLst>
          </p:cNvPr>
          <p:cNvSpPr/>
          <p:nvPr/>
        </p:nvSpPr>
        <p:spPr>
          <a:xfrm>
            <a:off x="434509" y="2743200"/>
            <a:ext cx="3299291" cy="2765852"/>
          </a:xfrm>
          <a:prstGeom prst="rect">
            <a:avLst/>
          </a:prstGeom>
          <a:gradFill flip="none" rotWithShape="1">
            <a:gsLst>
              <a:gs pos="0">
                <a:schemeClr val="accent1">
                  <a:lumMod val="5000"/>
                  <a:lumOff val="95000"/>
                  <a:alpha val="0"/>
                </a:schemeClr>
              </a:gs>
              <a:gs pos="100000">
                <a:srgbClr val="A75890">
                  <a:alpha val="72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982049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97B85-0571-8DBF-AA77-B9882D7550C4}"/>
              </a:ext>
            </a:extLst>
          </p:cNvPr>
          <p:cNvSpPr/>
          <p:nvPr/>
        </p:nvSpPr>
        <p:spPr>
          <a:xfrm rot="10800000">
            <a:off x="-1" y="3980914"/>
            <a:ext cx="12192000" cy="2877086"/>
          </a:xfrm>
          <a:prstGeom prst="rect">
            <a:avLst/>
          </a:prstGeom>
          <a:solidFill>
            <a:srgbClr val="277C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19357F0-1ACC-2CB8-6EB2-2CA06263B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4420" y="5787977"/>
            <a:ext cx="2558321" cy="584760"/>
          </a:xfrm>
          <a:prstGeom prst="rect">
            <a:avLst/>
          </a:prstGeom>
        </p:spPr>
      </p:pic>
      <p:sp>
        <p:nvSpPr>
          <p:cNvPr id="5" name="Title 1">
            <a:extLst>
              <a:ext uri="{FF2B5EF4-FFF2-40B4-BE49-F238E27FC236}">
                <a16:creationId xmlns:a16="http://schemas.microsoft.com/office/drawing/2014/main" id="{0C1000D7-A859-C10F-1A83-5C03B88567C9}"/>
              </a:ext>
            </a:extLst>
          </p:cNvPr>
          <p:cNvSpPr txBox="1">
            <a:spLocks/>
          </p:cNvSpPr>
          <p:nvPr/>
        </p:nvSpPr>
        <p:spPr>
          <a:xfrm>
            <a:off x="0" y="294045"/>
            <a:ext cx="12192000" cy="1153755"/>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77C4A"/>
                </a:solidFill>
                <a:latin typeface="Montserrat" pitchFamily="2" charset="77"/>
              </a:rPr>
              <a:t>Administration By Grade Level</a:t>
            </a:r>
          </a:p>
        </p:txBody>
      </p:sp>
      <p:graphicFrame>
        <p:nvGraphicFramePr>
          <p:cNvPr id="6" name="Table 6">
            <a:extLst>
              <a:ext uri="{FF2B5EF4-FFF2-40B4-BE49-F238E27FC236}">
                <a16:creationId xmlns:a16="http://schemas.microsoft.com/office/drawing/2014/main" id="{F65E068E-E0DA-A46C-EEC8-70E88A64AD07}"/>
              </a:ext>
            </a:extLst>
          </p:cNvPr>
          <p:cNvGraphicFramePr>
            <a:graphicFrameLocks noGrp="1"/>
          </p:cNvGraphicFramePr>
          <p:nvPr>
            <p:extLst>
              <p:ext uri="{D42A27DB-BD31-4B8C-83A1-F6EECF244321}">
                <p14:modId xmlns:p14="http://schemas.microsoft.com/office/powerpoint/2010/main" val="2296499363"/>
              </p:ext>
            </p:extLst>
          </p:nvPr>
        </p:nvGraphicFramePr>
        <p:xfrm>
          <a:off x="1422397" y="1105093"/>
          <a:ext cx="9550403" cy="4376294"/>
        </p:xfrm>
        <a:graphic>
          <a:graphicData uri="http://schemas.openxmlformats.org/drawingml/2006/table">
            <a:tbl>
              <a:tblPr firstRow="1" bandRow="1">
                <a:tableStyleId>{5C22544A-7EE6-4342-B048-85BDC9FD1C3A}</a:tableStyleId>
              </a:tblPr>
              <a:tblGrid>
                <a:gridCol w="2513263">
                  <a:extLst>
                    <a:ext uri="{9D8B030D-6E8A-4147-A177-3AD203B41FA5}">
                      <a16:colId xmlns:a16="http://schemas.microsoft.com/office/drawing/2014/main" val="554953791"/>
                    </a:ext>
                  </a:extLst>
                </a:gridCol>
                <a:gridCol w="703714">
                  <a:extLst>
                    <a:ext uri="{9D8B030D-6E8A-4147-A177-3AD203B41FA5}">
                      <a16:colId xmlns:a16="http://schemas.microsoft.com/office/drawing/2014/main" val="1469639631"/>
                    </a:ext>
                  </a:extLst>
                </a:gridCol>
                <a:gridCol w="703714">
                  <a:extLst>
                    <a:ext uri="{9D8B030D-6E8A-4147-A177-3AD203B41FA5}">
                      <a16:colId xmlns:a16="http://schemas.microsoft.com/office/drawing/2014/main" val="1391599354"/>
                    </a:ext>
                  </a:extLst>
                </a:gridCol>
                <a:gridCol w="703714">
                  <a:extLst>
                    <a:ext uri="{9D8B030D-6E8A-4147-A177-3AD203B41FA5}">
                      <a16:colId xmlns:a16="http://schemas.microsoft.com/office/drawing/2014/main" val="1259657817"/>
                    </a:ext>
                  </a:extLst>
                </a:gridCol>
                <a:gridCol w="703714">
                  <a:extLst>
                    <a:ext uri="{9D8B030D-6E8A-4147-A177-3AD203B41FA5}">
                      <a16:colId xmlns:a16="http://schemas.microsoft.com/office/drawing/2014/main" val="3848208534"/>
                    </a:ext>
                  </a:extLst>
                </a:gridCol>
                <a:gridCol w="703714">
                  <a:extLst>
                    <a:ext uri="{9D8B030D-6E8A-4147-A177-3AD203B41FA5}">
                      <a16:colId xmlns:a16="http://schemas.microsoft.com/office/drawing/2014/main" val="770759958"/>
                    </a:ext>
                  </a:extLst>
                </a:gridCol>
                <a:gridCol w="703714">
                  <a:extLst>
                    <a:ext uri="{9D8B030D-6E8A-4147-A177-3AD203B41FA5}">
                      <a16:colId xmlns:a16="http://schemas.microsoft.com/office/drawing/2014/main" val="1486416017"/>
                    </a:ext>
                  </a:extLst>
                </a:gridCol>
                <a:gridCol w="703714">
                  <a:extLst>
                    <a:ext uri="{9D8B030D-6E8A-4147-A177-3AD203B41FA5}">
                      <a16:colId xmlns:a16="http://schemas.microsoft.com/office/drawing/2014/main" val="2506565606"/>
                    </a:ext>
                  </a:extLst>
                </a:gridCol>
                <a:gridCol w="703714">
                  <a:extLst>
                    <a:ext uri="{9D8B030D-6E8A-4147-A177-3AD203B41FA5}">
                      <a16:colId xmlns:a16="http://schemas.microsoft.com/office/drawing/2014/main" val="1862546998"/>
                    </a:ext>
                  </a:extLst>
                </a:gridCol>
                <a:gridCol w="703714">
                  <a:extLst>
                    <a:ext uri="{9D8B030D-6E8A-4147-A177-3AD203B41FA5}">
                      <a16:colId xmlns:a16="http://schemas.microsoft.com/office/drawing/2014/main" val="299456893"/>
                    </a:ext>
                  </a:extLst>
                </a:gridCol>
                <a:gridCol w="703714">
                  <a:extLst>
                    <a:ext uri="{9D8B030D-6E8A-4147-A177-3AD203B41FA5}">
                      <a16:colId xmlns:a16="http://schemas.microsoft.com/office/drawing/2014/main" val="4057503119"/>
                    </a:ext>
                  </a:extLst>
                </a:gridCol>
              </a:tblGrid>
              <a:tr h="413508">
                <a:tc>
                  <a:txBody>
                    <a:bodyPr/>
                    <a:lstStyle/>
                    <a:p>
                      <a:r>
                        <a:rPr lang="en-US" b="0" i="0" dirty="0">
                          <a:latin typeface="Montserrat Medium" pitchFamily="2" charset="77"/>
                        </a:rPr>
                        <a:t>Test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F9C5C"/>
                    </a:solidFill>
                  </a:tcPr>
                </a:tc>
                <a:tc>
                  <a:txBody>
                    <a:bodyPr/>
                    <a:lstStyle/>
                    <a:p>
                      <a:r>
                        <a:rPr lang="en-US" b="0" i="0" dirty="0">
                          <a:latin typeface="Montserrat Medium" pitchFamily="2" charset="77"/>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F9C5C"/>
                    </a:solidFill>
                  </a:tcPr>
                </a:tc>
                <a:tc>
                  <a:txBody>
                    <a:bodyPr/>
                    <a:lstStyle/>
                    <a:p>
                      <a:r>
                        <a:rPr lang="en-US" b="0" i="0" dirty="0">
                          <a:latin typeface="Montserrat Medium" pitchFamily="2" charset="77"/>
                        </a:rPr>
                        <a:t>3</a:t>
                      </a:r>
                      <a:r>
                        <a:rPr lang="en-US" b="0" i="0" baseline="30000" dirty="0">
                          <a:latin typeface="Montserrat Medium" pitchFamily="2" charset="77"/>
                        </a:rPr>
                        <a:t>rd</a:t>
                      </a:r>
                      <a:endParaRPr lang="en-US" b="0" i="0" dirty="0">
                        <a:latin typeface="Montserrat Medium"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F9C5C"/>
                    </a:solidFill>
                  </a:tcPr>
                </a:tc>
                <a:tc>
                  <a:txBody>
                    <a:bodyPr/>
                    <a:lstStyle/>
                    <a:p>
                      <a:r>
                        <a:rPr lang="en-US" b="0" i="0" dirty="0">
                          <a:latin typeface="Montserrat Medium" pitchFamily="2" charset="77"/>
                        </a:rPr>
                        <a:t>4</a:t>
                      </a:r>
                      <a:r>
                        <a:rPr lang="en-US" b="0" i="0" baseline="30000" dirty="0">
                          <a:latin typeface="Montserrat Medium" pitchFamily="2" charset="77"/>
                        </a:rPr>
                        <a:t>th</a:t>
                      </a:r>
                      <a:endParaRPr lang="en-US" b="0" i="0" dirty="0">
                        <a:latin typeface="Montserrat Medium"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F9C5C"/>
                    </a:solidFill>
                  </a:tcPr>
                </a:tc>
                <a:tc>
                  <a:txBody>
                    <a:bodyPr/>
                    <a:lstStyle/>
                    <a:p>
                      <a:r>
                        <a:rPr lang="en-US" b="0" i="0" dirty="0">
                          <a:latin typeface="Montserrat Medium" pitchFamily="2" charset="77"/>
                        </a:rPr>
                        <a:t>5</a:t>
                      </a:r>
                      <a:r>
                        <a:rPr lang="en-US" b="0" i="0" baseline="30000" dirty="0">
                          <a:latin typeface="Montserrat Medium" pitchFamily="2" charset="77"/>
                        </a:rPr>
                        <a:t>th</a:t>
                      </a:r>
                      <a:endParaRPr lang="en-US" b="0" i="0" dirty="0">
                        <a:latin typeface="Montserrat Medium"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F9C5C"/>
                    </a:solidFill>
                  </a:tcPr>
                </a:tc>
                <a:tc>
                  <a:txBody>
                    <a:bodyPr/>
                    <a:lstStyle/>
                    <a:p>
                      <a:r>
                        <a:rPr lang="en-US" b="0" i="0" dirty="0">
                          <a:latin typeface="Montserrat Medium" pitchFamily="2" charset="77"/>
                        </a:rPr>
                        <a:t>6</a:t>
                      </a:r>
                      <a:r>
                        <a:rPr lang="en-US" b="0" i="0" baseline="30000" dirty="0">
                          <a:latin typeface="Montserrat Medium" pitchFamily="2" charset="77"/>
                        </a:rPr>
                        <a:t>th</a:t>
                      </a:r>
                      <a:endParaRPr lang="en-US" b="0" i="0" dirty="0">
                        <a:latin typeface="Montserrat Medium"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F9C5C"/>
                    </a:solidFill>
                  </a:tcPr>
                </a:tc>
                <a:tc>
                  <a:txBody>
                    <a:bodyPr/>
                    <a:lstStyle/>
                    <a:p>
                      <a:r>
                        <a:rPr lang="en-US" b="0" i="0" dirty="0">
                          <a:latin typeface="Montserrat Medium" pitchFamily="2" charset="77"/>
                        </a:rPr>
                        <a:t>7</a:t>
                      </a:r>
                      <a:r>
                        <a:rPr lang="en-US" b="0" i="0" baseline="30000" dirty="0">
                          <a:latin typeface="Montserrat Medium" pitchFamily="2" charset="77"/>
                        </a:rPr>
                        <a:t>th</a:t>
                      </a:r>
                      <a:endParaRPr lang="en-US" b="0" i="0" dirty="0">
                        <a:latin typeface="Montserrat Medium"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F9C5C"/>
                    </a:solidFill>
                  </a:tcPr>
                </a:tc>
                <a:tc>
                  <a:txBody>
                    <a:bodyPr/>
                    <a:lstStyle/>
                    <a:p>
                      <a:r>
                        <a:rPr lang="en-US" b="0" i="0" dirty="0">
                          <a:latin typeface="Montserrat Medium" pitchFamily="2" charset="77"/>
                        </a:rPr>
                        <a:t>8</a:t>
                      </a:r>
                      <a:r>
                        <a:rPr lang="en-US" b="0" i="0" baseline="30000" dirty="0">
                          <a:latin typeface="Montserrat Medium" pitchFamily="2" charset="77"/>
                        </a:rPr>
                        <a:t>th</a:t>
                      </a:r>
                      <a:endParaRPr lang="en-US" b="0" i="0" dirty="0">
                        <a:latin typeface="Montserrat Medium"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F9C5C"/>
                    </a:solidFill>
                  </a:tcPr>
                </a:tc>
                <a:tc>
                  <a:txBody>
                    <a:bodyPr/>
                    <a:lstStyle/>
                    <a:p>
                      <a:r>
                        <a:rPr lang="en-US" b="0" i="0" dirty="0">
                          <a:latin typeface="Montserrat Medium" pitchFamily="2" charset="77"/>
                        </a:rPr>
                        <a:t>9</a:t>
                      </a:r>
                      <a:r>
                        <a:rPr lang="en-US" b="0" i="0" baseline="30000" dirty="0">
                          <a:latin typeface="Montserrat Medium" pitchFamily="2" charset="77"/>
                        </a:rPr>
                        <a:t>th</a:t>
                      </a:r>
                      <a:endParaRPr lang="en-US" b="0" i="0" dirty="0">
                        <a:latin typeface="Montserrat Medium"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F9C5C"/>
                    </a:solidFill>
                  </a:tcPr>
                </a:tc>
                <a:tc>
                  <a:txBody>
                    <a:bodyPr/>
                    <a:lstStyle/>
                    <a:p>
                      <a:r>
                        <a:rPr lang="en-US" b="0" i="0" dirty="0">
                          <a:latin typeface="Montserrat Medium" pitchFamily="2" charset="77"/>
                        </a:rPr>
                        <a:t>10</a:t>
                      </a:r>
                      <a:r>
                        <a:rPr lang="en-US" b="0" i="0" baseline="30000" dirty="0">
                          <a:latin typeface="Montserrat Medium" pitchFamily="2" charset="77"/>
                        </a:rPr>
                        <a:t>th</a:t>
                      </a:r>
                      <a:endParaRPr lang="en-US" b="0" i="0" dirty="0">
                        <a:latin typeface="Montserrat Medium"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F9C5C"/>
                    </a:solidFill>
                  </a:tcPr>
                </a:tc>
                <a:tc>
                  <a:txBody>
                    <a:bodyPr/>
                    <a:lstStyle/>
                    <a:p>
                      <a:r>
                        <a:rPr lang="en-US" b="0" i="0" dirty="0">
                          <a:latin typeface="Montserrat Medium" pitchFamily="2" charset="77"/>
                        </a:rPr>
                        <a:t>11</a:t>
                      </a:r>
                      <a:r>
                        <a:rPr lang="en-US" b="0" i="0" baseline="30000" dirty="0">
                          <a:latin typeface="Montserrat Medium" pitchFamily="2" charset="77"/>
                        </a:rPr>
                        <a:t>th</a:t>
                      </a:r>
                      <a:endParaRPr lang="en-US" b="0" i="0" dirty="0">
                        <a:latin typeface="Montserrat Medium"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F9C5C"/>
                    </a:solidFill>
                  </a:tcPr>
                </a:tc>
                <a:extLst>
                  <a:ext uri="{0D108BD9-81ED-4DB2-BD59-A6C34878D82A}">
                    <a16:rowId xmlns:a16="http://schemas.microsoft.com/office/drawing/2014/main" val="126229003"/>
                  </a:ext>
                </a:extLst>
              </a:tr>
              <a:tr h="413508">
                <a:tc>
                  <a:txBody>
                    <a:bodyPr/>
                    <a:lstStyle/>
                    <a:p>
                      <a:r>
                        <a:rPr lang="en-US" sz="1600" b="1" i="0" dirty="0">
                          <a:latin typeface="Montserrat" pitchFamily="2" charset="77"/>
                        </a:rPr>
                        <a:t>Brigance</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r>
                        <a:rPr lang="en-US" b="1" i="0" dirty="0">
                          <a:solidFill>
                            <a:srgbClr val="3F9C5C"/>
                          </a:solidFill>
                          <a:latin typeface="Montserrat ExtraBold" pitchFamily="2" charset="77"/>
                        </a:rPr>
                        <a:t>X</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7321256"/>
                  </a:ext>
                </a:extLst>
              </a:tr>
              <a:tr h="413508">
                <a:tc>
                  <a:txBody>
                    <a:bodyPr/>
                    <a:lstStyle/>
                    <a:p>
                      <a:r>
                        <a:rPr lang="en-US" sz="1600" b="1" i="0" dirty="0">
                          <a:latin typeface="Montserrat" pitchFamily="2" charset="77"/>
                        </a:rPr>
                        <a:t>K-Prep</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68735165"/>
                  </a:ext>
                </a:extLst>
              </a:tr>
              <a:tr h="413508">
                <a:tc>
                  <a:txBody>
                    <a:bodyPr/>
                    <a:lstStyle/>
                    <a:p>
                      <a:r>
                        <a:rPr lang="en-US" sz="1600" b="1" i="0" dirty="0">
                          <a:latin typeface="Montserrat" pitchFamily="2" charset="77"/>
                        </a:rPr>
                        <a:t>Reading</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r>
                        <a:rPr lang="en-US" b="1" i="0" dirty="0">
                          <a:solidFill>
                            <a:srgbClr val="3F9C5C"/>
                          </a:solidFill>
                          <a:latin typeface="Montserrat ExtraBold" pitchFamily="2" charset="77"/>
                        </a:rPr>
                        <a:t>X</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r>
                        <a:rPr lang="en-US" b="1" i="0" dirty="0">
                          <a:solidFill>
                            <a:srgbClr val="3F9C5C"/>
                          </a:solidFill>
                          <a:latin typeface="Montserrat ExtraBold" pitchFamily="2" charset="77"/>
                        </a:rPr>
                        <a:t>X</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r>
                        <a:rPr lang="en-US" b="1" i="0" dirty="0">
                          <a:solidFill>
                            <a:srgbClr val="3F9C5C"/>
                          </a:solidFill>
                          <a:latin typeface="Montserrat ExtraBold" pitchFamily="2" charset="77"/>
                        </a:rPr>
                        <a:t>X</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r>
                        <a:rPr lang="en-US" b="1" i="0" dirty="0">
                          <a:solidFill>
                            <a:srgbClr val="3F9C5C"/>
                          </a:solidFill>
                          <a:latin typeface="Montserrat ExtraBold" pitchFamily="2" charset="77"/>
                        </a:rPr>
                        <a:t>X</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r>
                        <a:rPr lang="en-US" b="1" i="0" dirty="0">
                          <a:solidFill>
                            <a:srgbClr val="3F9C5C"/>
                          </a:solidFill>
                          <a:latin typeface="Montserrat ExtraBold" pitchFamily="2" charset="77"/>
                        </a:rPr>
                        <a:t>X</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r>
                        <a:rPr lang="en-US" b="1" i="0" dirty="0">
                          <a:solidFill>
                            <a:srgbClr val="3F9C5C"/>
                          </a:solidFill>
                          <a:latin typeface="Montserrat ExtraBold" pitchFamily="2" charset="77"/>
                        </a:rPr>
                        <a:t>X</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70207118"/>
                  </a:ext>
                </a:extLst>
              </a:tr>
              <a:tr h="413508">
                <a:tc>
                  <a:txBody>
                    <a:bodyPr/>
                    <a:lstStyle/>
                    <a:p>
                      <a:r>
                        <a:rPr lang="en-US" sz="1600" b="1" i="0" dirty="0">
                          <a:latin typeface="Montserrat" pitchFamily="2" charset="77"/>
                        </a:rPr>
                        <a:t>Math</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r>
                        <a:rPr lang="en-US" b="1" i="0" dirty="0">
                          <a:solidFill>
                            <a:srgbClr val="3F9C5C"/>
                          </a:solidFill>
                          <a:latin typeface="Montserrat ExtraBold" pitchFamily="2" charset="77"/>
                        </a:rPr>
                        <a:t>X</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r>
                        <a:rPr lang="en-US" b="1" i="0" dirty="0">
                          <a:solidFill>
                            <a:srgbClr val="3F9C5C"/>
                          </a:solidFill>
                          <a:latin typeface="Montserrat ExtraBold" pitchFamily="2" charset="77"/>
                        </a:rPr>
                        <a:t>X</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r>
                        <a:rPr lang="en-US" b="1" i="0" dirty="0">
                          <a:solidFill>
                            <a:srgbClr val="3F9C5C"/>
                          </a:solidFill>
                          <a:latin typeface="Montserrat ExtraBold" pitchFamily="2" charset="77"/>
                        </a:rPr>
                        <a:t>X</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r>
                        <a:rPr lang="en-US" b="1" i="0" dirty="0">
                          <a:solidFill>
                            <a:srgbClr val="3F9C5C"/>
                          </a:solidFill>
                          <a:latin typeface="Montserrat ExtraBold" pitchFamily="2" charset="77"/>
                        </a:rPr>
                        <a:t>X</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r>
                        <a:rPr lang="en-US" b="1" i="0" dirty="0">
                          <a:solidFill>
                            <a:srgbClr val="3F9C5C"/>
                          </a:solidFill>
                          <a:latin typeface="Montserrat ExtraBold" pitchFamily="2" charset="77"/>
                        </a:rPr>
                        <a:t>X</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r>
                        <a:rPr lang="en-US" b="1" i="0" dirty="0">
                          <a:solidFill>
                            <a:srgbClr val="3F9C5C"/>
                          </a:solidFill>
                          <a:latin typeface="Montserrat ExtraBold" pitchFamily="2" charset="77"/>
                        </a:rPr>
                        <a:t>X</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67270568"/>
                  </a:ext>
                </a:extLst>
              </a:tr>
              <a:tr h="413508">
                <a:tc>
                  <a:txBody>
                    <a:bodyPr/>
                    <a:lstStyle/>
                    <a:p>
                      <a:r>
                        <a:rPr lang="en-US" sz="1600" b="1" i="0" dirty="0">
                          <a:latin typeface="Montserrat" pitchFamily="2" charset="77"/>
                        </a:rPr>
                        <a:t>Science</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r>
                        <a:rPr lang="en-US" b="1" i="0" dirty="0">
                          <a:solidFill>
                            <a:srgbClr val="3F9C5C"/>
                          </a:solidFill>
                          <a:latin typeface="Montserrat ExtraBold" pitchFamily="2" charset="77"/>
                        </a:rPr>
                        <a:t>X</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r>
                        <a:rPr lang="en-US" b="1" i="0" dirty="0">
                          <a:solidFill>
                            <a:srgbClr val="3F9C5C"/>
                          </a:solidFill>
                          <a:latin typeface="Montserrat ExtraBold" pitchFamily="2" charset="77"/>
                        </a:rPr>
                        <a:t>X</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r>
                        <a:rPr lang="en-US" b="1" i="0" dirty="0">
                          <a:solidFill>
                            <a:srgbClr val="3F9C5C"/>
                          </a:solidFill>
                          <a:latin typeface="Montserrat ExtraBold" pitchFamily="2" charset="77"/>
                        </a:rPr>
                        <a:t>X</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0211048"/>
                  </a:ext>
                </a:extLst>
              </a:tr>
              <a:tr h="413508">
                <a:tc>
                  <a:txBody>
                    <a:bodyPr/>
                    <a:lstStyle/>
                    <a:p>
                      <a:r>
                        <a:rPr lang="en-US" sz="1600" b="1" i="0" dirty="0">
                          <a:latin typeface="Montserrat" pitchFamily="2" charset="77"/>
                        </a:rPr>
                        <a:t>Social Studies</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r>
                        <a:rPr lang="en-US" b="1" i="0" dirty="0">
                          <a:solidFill>
                            <a:srgbClr val="3F9C5C"/>
                          </a:solidFill>
                          <a:latin typeface="Montserrat ExtraBold" pitchFamily="2" charset="77"/>
                        </a:rPr>
                        <a:t>X</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r>
                        <a:rPr lang="en-US" b="1" i="0" dirty="0">
                          <a:solidFill>
                            <a:srgbClr val="3F9C5C"/>
                          </a:solidFill>
                          <a:latin typeface="Montserrat ExtraBold" pitchFamily="2" charset="77"/>
                        </a:rPr>
                        <a:t>X</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46267410"/>
                  </a:ext>
                </a:extLst>
              </a:tr>
              <a:tr h="654722">
                <a:tc>
                  <a:txBody>
                    <a:bodyPr/>
                    <a:lstStyle/>
                    <a:p>
                      <a:r>
                        <a:rPr lang="en-US" sz="1600" b="1" i="0" dirty="0">
                          <a:latin typeface="Montserrat" pitchFamily="2" charset="77"/>
                        </a:rPr>
                        <a:t>On Demand Writing</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r>
                        <a:rPr lang="en-US" b="1" i="0" dirty="0">
                          <a:solidFill>
                            <a:srgbClr val="3F9C5C"/>
                          </a:solidFill>
                          <a:latin typeface="Montserrat ExtraBold" pitchFamily="2" charset="77"/>
                        </a:rPr>
                        <a:t>X</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r>
                        <a:rPr lang="en-US" b="1" i="0" dirty="0">
                          <a:solidFill>
                            <a:srgbClr val="3F9C5C"/>
                          </a:solidFill>
                          <a:latin typeface="Montserrat ExtraBold" pitchFamily="2" charset="77"/>
                        </a:rPr>
                        <a:t>X</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r>
                        <a:rPr lang="en-US" b="1" i="0" dirty="0">
                          <a:solidFill>
                            <a:srgbClr val="3F9C5C"/>
                          </a:solidFill>
                          <a:latin typeface="Montserrat ExtraBold" pitchFamily="2" charset="77"/>
                        </a:rPr>
                        <a:t>X</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88304110"/>
                  </a:ext>
                </a:extLst>
              </a:tr>
              <a:tr h="413508">
                <a:tc>
                  <a:txBody>
                    <a:bodyPr/>
                    <a:lstStyle/>
                    <a:p>
                      <a:r>
                        <a:rPr lang="en-US" sz="1600" b="1" i="0" dirty="0">
                          <a:latin typeface="Montserrat" pitchFamily="2" charset="77"/>
                        </a:rPr>
                        <a:t>ACT</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1" i="0" dirty="0">
                        <a:solidFill>
                          <a:srgbClr val="3F9C5C"/>
                        </a:solidFill>
                        <a:latin typeface="Montserrat ExtraBold"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r>
                        <a:rPr lang="en-US" b="1" i="0" dirty="0">
                          <a:solidFill>
                            <a:srgbClr val="3F9C5C"/>
                          </a:solidFill>
                          <a:latin typeface="Montserrat ExtraBold" pitchFamily="2" charset="77"/>
                        </a:rPr>
                        <a:t>X</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r>
                        <a:rPr lang="en-US" b="1" i="0" dirty="0">
                          <a:solidFill>
                            <a:srgbClr val="3F9C5C"/>
                          </a:solidFill>
                          <a:latin typeface="Montserrat ExtraBold" pitchFamily="2" charset="77"/>
                        </a:rPr>
                        <a:t>X</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6238689"/>
                  </a:ext>
                </a:extLst>
              </a:tr>
              <a:tr h="413508">
                <a:tc gridSpan="4">
                  <a:txBody>
                    <a:bodyPr/>
                    <a:lstStyle/>
                    <a:p>
                      <a:r>
                        <a:rPr lang="en-US" sz="1600" b="1" i="0" dirty="0">
                          <a:latin typeface="Montserrat" pitchFamily="2" charset="77"/>
                        </a:rPr>
                        <a:t>EOC (Early Graduation Pathway)</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hMerge="1">
                  <a:txBody>
                    <a:bodyPr/>
                    <a:lstStyle/>
                    <a:p>
                      <a:pPr algn="ctr"/>
                      <a:endParaRPr lang="en-US" b="0" i="0" dirty="0">
                        <a:latin typeface="Montserrat Medium"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0" i="0" dirty="0">
                        <a:latin typeface="Montserrat Medium"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0" i="0" dirty="0">
                        <a:latin typeface="Montserrat Medium"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0" i="0" dirty="0">
                        <a:latin typeface="Montserrat Medium"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b="0" i="0" dirty="0">
                        <a:latin typeface="Montserrat Medium" pitchFamily="2" charset="77"/>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r>
                        <a:rPr lang="en-US" b="1" i="0" dirty="0">
                          <a:solidFill>
                            <a:srgbClr val="3F9C5C"/>
                          </a:solidFill>
                          <a:latin typeface="Montserrat ExtraBold" pitchFamily="2" charset="77"/>
                        </a:rPr>
                        <a:t>X</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r>
                        <a:rPr lang="en-US" b="1" i="0" dirty="0">
                          <a:solidFill>
                            <a:srgbClr val="3F9C5C"/>
                          </a:solidFill>
                          <a:latin typeface="Montserrat ExtraBold" pitchFamily="2" charset="77"/>
                        </a:rPr>
                        <a:t>X</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r>
                        <a:rPr lang="en-US" b="1" i="0" dirty="0">
                          <a:solidFill>
                            <a:srgbClr val="3F9C5C"/>
                          </a:solidFill>
                          <a:latin typeface="Montserrat ExtraBold" pitchFamily="2" charset="77"/>
                        </a:rPr>
                        <a:t>X</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67739201"/>
                  </a:ext>
                </a:extLst>
              </a:tr>
            </a:tbl>
          </a:graphicData>
        </a:graphic>
      </p:graphicFrame>
    </p:spTree>
    <p:extLst>
      <p:ext uri="{BB962C8B-B14F-4D97-AF65-F5344CB8AC3E}">
        <p14:creationId xmlns:p14="http://schemas.microsoft.com/office/powerpoint/2010/main" val="193763810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560" y="903927"/>
            <a:ext cx="10375640" cy="990600"/>
          </a:xfrm>
        </p:spPr>
        <p:txBody>
          <a:bodyPr anchor="t">
            <a:normAutofit/>
          </a:bodyPr>
          <a:lstStyle/>
          <a:p>
            <a:pPr algn="ctr"/>
            <a:r>
              <a:rPr lang="en-US" sz="2400" b="1" cap="none" dirty="0">
                <a:latin typeface="Montserrat SemiBold" pitchFamily="2" charset="77"/>
              </a:rPr>
              <a:t>How did you feel about tests when you were in school?</a:t>
            </a:r>
          </a:p>
        </p:txBody>
      </p:sp>
      <p:sp>
        <p:nvSpPr>
          <p:cNvPr id="3" name="Rectangle 2">
            <a:extLst>
              <a:ext uri="{FF2B5EF4-FFF2-40B4-BE49-F238E27FC236}">
                <a16:creationId xmlns:a16="http://schemas.microsoft.com/office/drawing/2014/main" id="{44384996-8438-39BB-E340-5DEB82856D09}"/>
              </a:ext>
            </a:extLst>
          </p:cNvPr>
          <p:cNvSpPr>
            <a:spLocks noGrp="1"/>
          </p:cNvSpPr>
          <p:nvPr>
            <p:ph type="body" sz="quarter" idx="14"/>
          </p:nvPr>
        </p:nvSpPr>
        <p:spPr>
          <a:xfrm>
            <a:off x="2209800" y="228600"/>
            <a:ext cx="7772400" cy="838200"/>
          </a:xfrm>
          <a:ln>
            <a:noFill/>
          </a:ln>
        </p:spPr>
        <p:txBody>
          <a:bodyPr>
            <a:noAutofit/>
          </a:bodyPr>
          <a:lstStyle/>
          <a:p>
            <a:pPr marL="0" indent="0" algn="ctr"/>
            <a:r>
              <a:rPr lang="en-US" sz="4800" b="1" dirty="0">
                <a:solidFill>
                  <a:srgbClr val="004987"/>
                </a:solidFill>
                <a:latin typeface="Montserrat" pitchFamily="2" charset="77"/>
              </a:rPr>
              <a:t>Tests</a:t>
            </a:r>
          </a:p>
        </p:txBody>
      </p:sp>
      <p:sp>
        <p:nvSpPr>
          <p:cNvPr id="4" name="Rectangle 3">
            <a:extLst>
              <a:ext uri="{FF2B5EF4-FFF2-40B4-BE49-F238E27FC236}">
                <a16:creationId xmlns:a16="http://schemas.microsoft.com/office/drawing/2014/main" id="{46D7062D-6E2B-8D87-E379-0B054FCF42B5}"/>
              </a:ext>
            </a:extLst>
          </p:cNvPr>
          <p:cNvSpPr/>
          <p:nvPr/>
        </p:nvSpPr>
        <p:spPr>
          <a:xfrm rot="10800000">
            <a:off x="-1" y="3980914"/>
            <a:ext cx="12192000" cy="2877086"/>
          </a:xfrm>
          <a:prstGeom prst="rect">
            <a:avLst/>
          </a:prstGeom>
          <a:solidFill>
            <a:srgbClr val="0049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81C152F-222E-5AB1-BA1C-F25BB419B7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4420" y="5787977"/>
            <a:ext cx="2558321" cy="584760"/>
          </a:xfrm>
          <a:prstGeom prst="rect">
            <a:avLst/>
          </a:prstGeom>
        </p:spPr>
      </p:pic>
      <p:pic>
        <p:nvPicPr>
          <p:cNvPr id="7" name="Picture Placeholder 6"/>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100" r="1100"/>
          <a:stretch>
            <a:fillRect/>
          </a:stretch>
        </p:blipFill>
        <p:spPr>
          <a:xfrm>
            <a:off x="1524000" y="2095500"/>
            <a:ext cx="2667000" cy="2667000"/>
          </a:xfrm>
          <a:prstGeom prst="rect">
            <a:avLst/>
          </a:prstGeom>
          <a:ln w="38100" cap="sq">
            <a:noFill/>
            <a:prstDash val="solid"/>
            <a:miter lim="800000"/>
          </a:ln>
          <a:effectLst/>
        </p:spPr>
      </p:pic>
      <p:pic>
        <p:nvPicPr>
          <p:cNvPr id="8" name="Picture Placeholder 7"/>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l="16667" r="16667"/>
          <a:stretch>
            <a:fillRect/>
          </a:stretch>
        </p:blipFill>
        <p:spPr>
          <a:xfrm>
            <a:off x="4800600" y="2095500"/>
            <a:ext cx="2667000" cy="2667000"/>
          </a:xfrm>
          <a:prstGeom prst="rect">
            <a:avLst/>
          </a:prstGeom>
          <a:ln w="38100" cap="sq">
            <a:noFill/>
            <a:prstDash val="solid"/>
            <a:miter lim="800000"/>
          </a:ln>
          <a:effectLst/>
        </p:spPr>
      </p:pic>
      <p:pic>
        <p:nvPicPr>
          <p:cNvPr id="9" name="Picture Placeholder 8"/>
          <p:cNvPicPr>
            <a:picLocks noGrp="1" noChangeAspect="1"/>
          </p:cNvPicPr>
          <p:nvPr>
            <p:ph type="pic" sz="quarter" idx="16"/>
          </p:nvPr>
        </p:nvPicPr>
        <p:blipFill>
          <a:blip r:embed="rId6">
            <a:extLst>
              <a:ext uri="{28A0092B-C50C-407E-A947-70E740481C1C}">
                <a14:useLocalDpi xmlns:a14="http://schemas.microsoft.com/office/drawing/2010/main" val="0"/>
              </a:ext>
            </a:extLst>
          </a:blip>
          <a:stretch>
            <a:fillRect/>
          </a:stretch>
        </p:blipFill>
        <p:spPr>
          <a:xfrm>
            <a:off x="8077200" y="2095500"/>
            <a:ext cx="2773680" cy="2667000"/>
          </a:xfrm>
          <a:prstGeom prst="rect">
            <a:avLst/>
          </a:prstGeom>
          <a:ln w="38100" cap="sq">
            <a:noFill/>
            <a:prstDash val="solid"/>
            <a:miter lim="800000"/>
          </a:ln>
          <a:effectLst/>
        </p:spPr>
      </p:pic>
    </p:spTree>
    <p:extLst>
      <p:ext uri="{BB962C8B-B14F-4D97-AF65-F5344CB8AC3E}">
        <p14:creationId xmlns:p14="http://schemas.microsoft.com/office/powerpoint/2010/main" val="2082579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58E3B-5045-E547-C685-67B9168C75EA}"/>
              </a:ext>
            </a:extLst>
          </p:cNvPr>
          <p:cNvSpPr txBox="1">
            <a:spLocks/>
          </p:cNvSpPr>
          <p:nvPr/>
        </p:nvSpPr>
        <p:spPr>
          <a:xfrm>
            <a:off x="653638" y="461554"/>
            <a:ext cx="3232562" cy="1269131"/>
          </a:xfrm>
          <a:prstGeom prst="rect">
            <a:avLst/>
          </a:prstGeom>
        </p:spPr>
        <p:txBody>
          <a:bodyPr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800" b="1" dirty="0">
                <a:solidFill>
                  <a:srgbClr val="EC7B38"/>
                </a:solidFill>
                <a:latin typeface="Montserrat" pitchFamily="2" charset="77"/>
              </a:rPr>
              <a:t>Take </a:t>
            </a:r>
            <a:br>
              <a:rPr lang="en-US" sz="4800" b="1" dirty="0">
                <a:solidFill>
                  <a:srgbClr val="EC7B38"/>
                </a:solidFill>
                <a:latin typeface="Montserrat" pitchFamily="2" charset="77"/>
              </a:rPr>
            </a:br>
            <a:r>
              <a:rPr lang="en-US" sz="4800" b="1" dirty="0">
                <a:solidFill>
                  <a:srgbClr val="EC7B38"/>
                </a:solidFill>
                <a:latin typeface="Montserrat" pitchFamily="2" charset="77"/>
              </a:rPr>
              <a:t>this Test</a:t>
            </a:r>
            <a:endParaRPr lang="en-US" sz="3200" b="1" dirty="0">
              <a:solidFill>
                <a:srgbClr val="EC7B38"/>
              </a:solidFill>
              <a:latin typeface="Montserrat" pitchFamily="2" charset="77"/>
            </a:endParaRPr>
          </a:p>
        </p:txBody>
      </p:sp>
      <p:sp>
        <p:nvSpPr>
          <p:cNvPr id="4" name="Right Triangle 3">
            <a:extLst>
              <a:ext uri="{FF2B5EF4-FFF2-40B4-BE49-F238E27FC236}">
                <a16:creationId xmlns:a16="http://schemas.microsoft.com/office/drawing/2014/main" id="{436AE0D9-9AD8-0A09-BDD3-D642C6A28D13}"/>
              </a:ext>
            </a:extLst>
          </p:cNvPr>
          <p:cNvSpPr/>
          <p:nvPr/>
        </p:nvSpPr>
        <p:spPr>
          <a:xfrm>
            <a:off x="0" y="2809043"/>
            <a:ext cx="3657600" cy="4144652"/>
          </a:xfrm>
          <a:prstGeom prst="rtTriangle">
            <a:avLst/>
          </a:prstGeom>
          <a:solidFill>
            <a:srgbClr val="EC7B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5A7C63C9-C0CE-58C4-7593-E55E8EC20D0D}"/>
              </a:ext>
            </a:extLst>
          </p:cNvPr>
          <p:cNvSpPr/>
          <p:nvPr/>
        </p:nvSpPr>
        <p:spPr>
          <a:xfrm rot="10800000">
            <a:off x="8534400" y="0"/>
            <a:ext cx="3657600" cy="4144652"/>
          </a:xfrm>
          <a:prstGeom prst="rtTriangle">
            <a:avLst/>
          </a:prstGeom>
          <a:solidFill>
            <a:srgbClr val="EC7B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3" name="Title 2"/>
          <p:cNvSpPr>
            <a:spLocks noGrp="1"/>
          </p:cNvSpPr>
          <p:nvPr>
            <p:ph type="title"/>
          </p:nvPr>
        </p:nvSpPr>
        <p:spPr>
          <a:xfrm>
            <a:off x="767938" y="1672807"/>
            <a:ext cx="3118262" cy="1603931"/>
          </a:xfrm>
        </p:spPr>
        <p:txBody>
          <a:bodyPr anchor="t">
            <a:normAutofit/>
          </a:bodyPr>
          <a:lstStyle/>
          <a:p>
            <a:pPr algn="r"/>
            <a:r>
              <a:rPr lang="en-US" altLang="en-US" sz="1600" b="1" dirty="0">
                <a:latin typeface="Montserrat SemiBold" pitchFamily="2" charset="77"/>
                <a:ea typeface="ＭＳ Ｐゴシック" pitchFamily="34" charset="-128"/>
              </a:rPr>
              <a:t>Can You Follow Directions?</a:t>
            </a:r>
            <a:br>
              <a:rPr lang="en-US" altLang="en-US" sz="1600" b="1" dirty="0">
                <a:latin typeface="Montserrat SemiBold" pitchFamily="2" charset="77"/>
                <a:ea typeface="ＭＳ Ｐゴシック" pitchFamily="34" charset="-128"/>
              </a:rPr>
            </a:br>
            <a:r>
              <a:rPr lang="en-US" altLang="en-US" sz="1600" b="1" dirty="0">
                <a:latin typeface="Montserrat SemiBold" pitchFamily="2" charset="77"/>
                <a:ea typeface="ＭＳ Ｐゴシック" pitchFamily="34" charset="-128"/>
              </a:rPr>
              <a:t> </a:t>
            </a:r>
            <a:br>
              <a:rPr lang="en-US" altLang="en-US" sz="1600" b="1" dirty="0">
                <a:latin typeface="Montserrat SemiBold" pitchFamily="2" charset="77"/>
                <a:ea typeface="ＭＳ Ｐゴシック" pitchFamily="34" charset="-128"/>
              </a:rPr>
            </a:br>
            <a:r>
              <a:rPr lang="en-US" altLang="en-US" sz="1600" b="1" dirty="0">
                <a:latin typeface="Montserrat SemiBold" pitchFamily="2" charset="77"/>
                <a:ea typeface="ＭＳ Ｐゴシック" pitchFamily="34" charset="-128"/>
              </a:rPr>
              <a:t>Get Out a Sheet of Paper and Take This Test. </a:t>
            </a:r>
          </a:p>
        </p:txBody>
      </p:sp>
      <p:sp>
        <p:nvSpPr>
          <p:cNvPr id="3" name="TextBox 2"/>
          <p:cNvSpPr txBox="1"/>
          <p:nvPr/>
        </p:nvSpPr>
        <p:spPr>
          <a:xfrm>
            <a:off x="3971925" y="685800"/>
            <a:ext cx="4714875" cy="523220"/>
          </a:xfrm>
          <a:prstGeom prst="rect">
            <a:avLst/>
          </a:prstGeom>
          <a:noFill/>
        </p:spPr>
        <p:txBody>
          <a:bodyPr wrap="square" rtlCol="0">
            <a:spAutoFit/>
          </a:bodyPr>
          <a:lstStyle/>
          <a:p>
            <a:r>
              <a:rPr lang="en-US" altLang="en-US" sz="1400" b="1" dirty="0">
                <a:latin typeface="Montserrat" pitchFamily="2" charset="77"/>
                <a:ea typeface="ＭＳ Ｐゴシック" pitchFamily="34" charset="-128"/>
              </a:rPr>
              <a:t>This is a timed test you only have 3 minutes!</a:t>
            </a:r>
          </a:p>
          <a:p>
            <a:endParaRPr lang="en-US" sz="1400" b="1" dirty="0">
              <a:latin typeface="Montserrat" pitchFamily="2" charset="77"/>
            </a:endParaRPr>
          </a:p>
        </p:txBody>
      </p:sp>
      <p:sp>
        <p:nvSpPr>
          <p:cNvPr id="5" name="TextBox 4"/>
          <p:cNvSpPr txBox="1"/>
          <p:nvPr/>
        </p:nvSpPr>
        <p:spPr>
          <a:xfrm>
            <a:off x="3971925" y="1096119"/>
            <a:ext cx="6086475" cy="4924425"/>
          </a:xfrm>
          <a:prstGeom prst="rect">
            <a:avLst/>
          </a:prstGeom>
          <a:noFill/>
        </p:spPr>
        <p:txBody>
          <a:bodyPr wrap="square" rtlCol="0">
            <a:spAutoFit/>
          </a:bodyPr>
          <a:lstStyle/>
          <a:p>
            <a:pPr>
              <a:spcBef>
                <a:spcPts val="1200"/>
              </a:spcBef>
            </a:pPr>
            <a:r>
              <a:rPr lang="en-US" altLang="en-US" sz="1600" dirty="0">
                <a:latin typeface="Montserrat Medium" pitchFamily="2" charset="77"/>
                <a:ea typeface="ＭＳ Ｐゴシック" pitchFamily="34" charset="-128"/>
              </a:rPr>
              <a:t>1. Read everything carefully before doing anything.</a:t>
            </a:r>
          </a:p>
          <a:p>
            <a:pPr>
              <a:spcBef>
                <a:spcPts val="1200"/>
              </a:spcBef>
            </a:pPr>
            <a:r>
              <a:rPr lang="en-US" altLang="en-US" sz="1600" dirty="0">
                <a:latin typeface="Montserrat Medium" pitchFamily="2" charset="77"/>
                <a:ea typeface="ＭＳ Ｐゴシック" pitchFamily="34" charset="-128"/>
              </a:rPr>
              <a:t>2. Put your name in the upper right-hand corner of  the  paper.</a:t>
            </a:r>
          </a:p>
          <a:p>
            <a:pPr>
              <a:spcBef>
                <a:spcPts val="1200"/>
              </a:spcBef>
            </a:pPr>
            <a:r>
              <a:rPr lang="en-US" altLang="en-US" sz="1600" dirty="0">
                <a:latin typeface="Montserrat Medium" pitchFamily="2" charset="77"/>
                <a:ea typeface="ＭＳ Ｐゴシック" pitchFamily="34" charset="-128"/>
              </a:rPr>
              <a:t>3. Loudly call out your first name.</a:t>
            </a:r>
          </a:p>
          <a:p>
            <a:pPr>
              <a:spcBef>
                <a:spcPts val="1200"/>
              </a:spcBef>
            </a:pPr>
            <a:r>
              <a:rPr lang="en-US" altLang="en-US" sz="1600" dirty="0">
                <a:latin typeface="Montserrat Medium" pitchFamily="2" charset="77"/>
                <a:ea typeface="ＭＳ Ｐゴシック" pitchFamily="34" charset="-128"/>
              </a:rPr>
              <a:t>4. Circle your name.</a:t>
            </a:r>
          </a:p>
          <a:p>
            <a:pPr>
              <a:spcBef>
                <a:spcPts val="1200"/>
              </a:spcBef>
            </a:pPr>
            <a:r>
              <a:rPr lang="en-US" altLang="en-US" sz="1600" dirty="0">
                <a:latin typeface="Montserrat Medium" pitchFamily="2" charset="77"/>
                <a:ea typeface="ＭＳ Ｐゴシック" pitchFamily="34" charset="-128"/>
              </a:rPr>
              <a:t>5. If you have followed directions carefully to this point, call out "I have.”</a:t>
            </a:r>
          </a:p>
          <a:p>
            <a:pPr>
              <a:spcBef>
                <a:spcPts val="1200"/>
              </a:spcBef>
            </a:pPr>
            <a:r>
              <a:rPr lang="en-US" altLang="en-US" sz="1600" dirty="0">
                <a:latin typeface="Montserrat Medium" pitchFamily="2" charset="77"/>
                <a:ea typeface="ＭＳ Ｐゴシック" pitchFamily="34" charset="-128"/>
              </a:rPr>
              <a:t>6. Draw five small squares in the upper left-hand corner.</a:t>
            </a:r>
          </a:p>
          <a:p>
            <a:pPr>
              <a:spcBef>
                <a:spcPts val="1200"/>
              </a:spcBef>
            </a:pPr>
            <a:r>
              <a:rPr lang="en-US" altLang="en-US" sz="1600" dirty="0">
                <a:latin typeface="Montserrat Medium" pitchFamily="2" charset="77"/>
                <a:ea typeface="ＭＳ Ｐゴシック" pitchFamily="34" charset="-128"/>
              </a:rPr>
              <a:t>7. Put an "X" in each square.</a:t>
            </a:r>
          </a:p>
          <a:p>
            <a:pPr>
              <a:spcBef>
                <a:spcPts val="1200"/>
              </a:spcBef>
            </a:pPr>
            <a:r>
              <a:rPr lang="en-US" altLang="en-US" sz="1600" dirty="0">
                <a:latin typeface="Montserrat Medium" pitchFamily="2" charset="77"/>
                <a:ea typeface="ＭＳ Ｐゴシック" pitchFamily="34" charset="-128"/>
              </a:rPr>
              <a:t>8. In your normal speaking voice, count from ten to one          backwards.</a:t>
            </a:r>
          </a:p>
          <a:p>
            <a:pPr>
              <a:spcBef>
                <a:spcPts val="1200"/>
              </a:spcBef>
            </a:pPr>
            <a:r>
              <a:rPr lang="en-US" altLang="en-US" sz="1600" dirty="0">
                <a:latin typeface="Montserrat Medium" pitchFamily="2" charset="77"/>
                <a:ea typeface="ＭＳ Ｐゴシック" pitchFamily="34" charset="-128"/>
              </a:rPr>
              <a:t>9. Now that you have finished reading everything carefully, do only sentences one and two.</a:t>
            </a:r>
          </a:p>
          <a:p>
            <a:pPr>
              <a:spcBef>
                <a:spcPts val="1200"/>
              </a:spcBef>
            </a:pPr>
            <a:endParaRPr lang="en-US" sz="1600" dirty="0">
              <a:latin typeface="Montserrat Medium" pitchFamily="2" charset="77"/>
            </a:endParaRPr>
          </a:p>
        </p:txBody>
      </p:sp>
    </p:spTree>
    <p:extLst>
      <p:ext uri="{BB962C8B-B14F-4D97-AF65-F5344CB8AC3E}">
        <p14:creationId xmlns:p14="http://schemas.microsoft.com/office/powerpoint/2010/main" val="42159410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04302" y="1295400"/>
            <a:ext cx="6849498" cy="1815882"/>
          </a:xfrm>
          <a:prstGeom prst="rect">
            <a:avLst/>
          </a:prstGeom>
          <a:noFill/>
        </p:spPr>
        <p:txBody>
          <a:bodyPr wrap="square" rtlCol="0">
            <a:spAutoFit/>
          </a:bodyPr>
          <a:lstStyle/>
          <a:p>
            <a:pPr marL="285750" indent="-285750">
              <a:buFont typeface="Arial" panose="020B0604020202020204" pitchFamily="34" charset="0"/>
              <a:buChar char="•"/>
            </a:pPr>
            <a:r>
              <a:rPr lang="en-US" sz="1600" b="1" dirty="0">
                <a:latin typeface="Montserrat SemiBold" pitchFamily="2" charset="77"/>
              </a:rPr>
              <a:t>Some anxiety is good!</a:t>
            </a:r>
          </a:p>
          <a:p>
            <a:pPr marL="285750" indent="-285750">
              <a:buFont typeface="Arial" panose="020B0604020202020204" pitchFamily="34" charset="0"/>
              <a:buChar char="•"/>
            </a:pPr>
            <a:endParaRPr lang="en-US" sz="1600" b="1" dirty="0">
              <a:latin typeface="Montserrat SemiBold" pitchFamily="2" charset="77"/>
            </a:endParaRPr>
          </a:p>
          <a:p>
            <a:pPr marL="285750" indent="-285750">
              <a:buFont typeface="Arial" panose="020B0604020202020204" pitchFamily="34" charset="0"/>
              <a:buChar char="•"/>
            </a:pPr>
            <a:r>
              <a:rPr lang="en-US" sz="1600" b="1" dirty="0">
                <a:latin typeface="Montserrat SemiBold" pitchFamily="2" charset="77"/>
              </a:rPr>
              <a:t>Until it negatively affects performance!</a:t>
            </a:r>
          </a:p>
          <a:p>
            <a:pPr marL="285750" indent="-285750">
              <a:buFont typeface="Arial" panose="020B0604020202020204" pitchFamily="34" charset="0"/>
              <a:buChar char="•"/>
            </a:pPr>
            <a:endParaRPr lang="en-US" sz="1600" b="1" dirty="0">
              <a:latin typeface="Montserrat SemiBold" pitchFamily="2" charset="77"/>
            </a:endParaRPr>
          </a:p>
          <a:p>
            <a:pPr marL="285750" indent="-285750">
              <a:buFont typeface="Arial" panose="020B0604020202020204" pitchFamily="34" charset="0"/>
              <a:buChar char="•"/>
            </a:pPr>
            <a:r>
              <a:rPr lang="en-US" sz="1600" b="1" dirty="0">
                <a:latin typeface="Montserrat SemiBold" pitchFamily="2" charset="77"/>
              </a:rPr>
              <a:t>Preparedness strategies help!</a:t>
            </a:r>
          </a:p>
          <a:p>
            <a:pPr marL="285750" indent="-285750">
              <a:buFont typeface="Arial" panose="020B0604020202020204" pitchFamily="34" charset="0"/>
              <a:buChar char="•"/>
            </a:pPr>
            <a:endParaRPr lang="en-US" sz="1600" b="1" dirty="0">
              <a:latin typeface="Montserrat SemiBold" pitchFamily="2" charset="77"/>
            </a:endParaRPr>
          </a:p>
          <a:p>
            <a:pPr marL="285750" indent="-285750">
              <a:buFont typeface="Arial" panose="020B0604020202020204" pitchFamily="34" charset="0"/>
              <a:buChar char="•"/>
            </a:pPr>
            <a:r>
              <a:rPr lang="en-US" sz="1600" b="1" dirty="0">
                <a:latin typeface="Montserrat SemiBold" pitchFamily="2" charset="77"/>
              </a:rPr>
              <a:t>What strategies do you have to support preparedness?</a:t>
            </a:r>
          </a:p>
        </p:txBody>
      </p:sp>
      <p:sp>
        <p:nvSpPr>
          <p:cNvPr id="3" name="Title 1">
            <a:extLst>
              <a:ext uri="{FF2B5EF4-FFF2-40B4-BE49-F238E27FC236}">
                <a16:creationId xmlns:a16="http://schemas.microsoft.com/office/drawing/2014/main" id="{DF477713-B908-1771-22B7-8CCD44079B4E}"/>
              </a:ext>
            </a:extLst>
          </p:cNvPr>
          <p:cNvSpPr txBox="1">
            <a:spLocks/>
          </p:cNvSpPr>
          <p:nvPr/>
        </p:nvSpPr>
        <p:spPr>
          <a:xfrm>
            <a:off x="1119004" y="-1524000"/>
            <a:ext cx="6770596" cy="1325563"/>
          </a:xfrm>
          <a:prstGeom prst="rect">
            <a:avLst/>
          </a:prstGeom>
        </p:spPr>
        <p:txBody>
          <a:bodyPr vert="horz" lIns="91440" tIns="45720" rIns="91440" bIns="0" rtlCol="0" anchor="ctr">
            <a:normAutofit/>
          </a:bodyPr>
          <a:lstStyle>
            <a:lvl1pPr algn="r" defTabSz="914400" rtl="0" eaLnBrk="1" latinLnBrk="0" hangingPunct="1">
              <a:lnSpc>
                <a:spcPct val="90000"/>
              </a:lnSpc>
              <a:spcBef>
                <a:spcPct val="0"/>
              </a:spcBef>
              <a:buNone/>
              <a:defRPr kumimoji="0" lang="en-US" sz="4400" kern="1200" dirty="0">
                <a:solidFill>
                  <a:schemeClr val="tx1"/>
                </a:solidFill>
                <a:latin typeface="+mj-lt"/>
                <a:ea typeface="+mj-ea"/>
                <a:cs typeface="+mj-cs"/>
              </a:defRPr>
            </a:lvl1pPr>
          </a:lstStyle>
          <a:p>
            <a:pPr algn="l"/>
            <a:r>
              <a:rPr lang="en-US" b="1" dirty="0">
                <a:solidFill>
                  <a:srgbClr val="A75890"/>
                </a:solidFill>
                <a:latin typeface="Montserrat ExtraBold" pitchFamily="2" charset="77"/>
              </a:rPr>
              <a:t>Test Anxiety</a:t>
            </a:r>
          </a:p>
        </p:txBody>
      </p:sp>
      <p:pic>
        <p:nvPicPr>
          <p:cNvPr id="5" name="Picture 4">
            <a:extLst>
              <a:ext uri="{FF2B5EF4-FFF2-40B4-BE49-F238E27FC236}">
                <a16:creationId xmlns:a16="http://schemas.microsoft.com/office/drawing/2014/main" id="{2D74FF24-8C6B-6A90-1C5E-FA5A60211C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6735" y="5814612"/>
            <a:ext cx="3075265" cy="558124"/>
          </a:xfrm>
          <a:prstGeom prst="rect">
            <a:avLst/>
          </a:prstGeom>
        </p:spPr>
      </p:pic>
      <p:sp>
        <p:nvSpPr>
          <p:cNvPr id="12" name="Title 1">
            <a:extLst>
              <a:ext uri="{FF2B5EF4-FFF2-40B4-BE49-F238E27FC236}">
                <a16:creationId xmlns:a16="http://schemas.microsoft.com/office/drawing/2014/main" id="{A5103E4C-330C-16C9-0737-DB29D545DF88}"/>
              </a:ext>
            </a:extLst>
          </p:cNvPr>
          <p:cNvSpPr txBox="1">
            <a:spLocks/>
          </p:cNvSpPr>
          <p:nvPr/>
        </p:nvSpPr>
        <p:spPr>
          <a:xfrm>
            <a:off x="9035638" y="-1981200"/>
            <a:ext cx="3232562" cy="1269131"/>
          </a:xfrm>
          <a:prstGeom prst="rect">
            <a:avLst/>
          </a:prstGeom>
        </p:spPr>
        <p:txBody>
          <a:bodyPr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800" b="1" dirty="0">
                <a:solidFill>
                  <a:srgbClr val="A75890"/>
                </a:solidFill>
                <a:latin typeface="Montserrat" pitchFamily="2" charset="77"/>
              </a:rPr>
              <a:t>Test Anxiety</a:t>
            </a:r>
            <a:endParaRPr lang="en-US" sz="3200" b="1" dirty="0">
              <a:solidFill>
                <a:srgbClr val="A75890"/>
              </a:solidFill>
              <a:latin typeface="Montserrat" pitchFamily="2" charset="77"/>
            </a:endParaRPr>
          </a:p>
        </p:txBody>
      </p:sp>
      <p:sp>
        <p:nvSpPr>
          <p:cNvPr id="15" name="Title 1">
            <a:extLst>
              <a:ext uri="{FF2B5EF4-FFF2-40B4-BE49-F238E27FC236}">
                <a16:creationId xmlns:a16="http://schemas.microsoft.com/office/drawing/2014/main" id="{3ED37063-88D9-485C-E844-5EB0B0EF9909}"/>
              </a:ext>
            </a:extLst>
          </p:cNvPr>
          <p:cNvSpPr txBox="1">
            <a:spLocks/>
          </p:cNvSpPr>
          <p:nvPr/>
        </p:nvSpPr>
        <p:spPr>
          <a:xfrm>
            <a:off x="4434170" y="152400"/>
            <a:ext cx="6190128" cy="1325563"/>
          </a:xfrm>
          <a:prstGeom prst="rect">
            <a:avLst/>
          </a:prstGeom>
        </p:spPr>
        <p:txBody>
          <a:bodyPr vert="horz" lIns="91440" tIns="45720" rIns="91440" bIns="0" rtlCol="0" anchor="ctr">
            <a:normAutofit/>
          </a:bodyPr>
          <a:lstStyle>
            <a:lvl1pPr algn="r" defTabSz="914400" rtl="0" eaLnBrk="1" latinLnBrk="0" hangingPunct="1">
              <a:lnSpc>
                <a:spcPct val="90000"/>
              </a:lnSpc>
              <a:spcBef>
                <a:spcPct val="0"/>
              </a:spcBef>
              <a:buNone/>
              <a:defRPr kumimoji="0" lang="en-US" sz="4400" kern="1200" dirty="0">
                <a:solidFill>
                  <a:schemeClr val="tx1"/>
                </a:solidFill>
                <a:latin typeface="+mj-lt"/>
                <a:ea typeface="+mj-ea"/>
                <a:cs typeface="+mj-cs"/>
              </a:defRPr>
            </a:lvl1pPr>
          </a:lstStyle>
          <a:p>
            <a:pPr algn="l"/>
            <a:r>
              <a:rPr lang="en-US" b="1" dirty="0">
                <a:solidFill>
                  <a:srgbClr val="A75890"/>
                </a:solidFill>
                <a:latin typeface="Montserrat ExtraBold" pitchFamily="2" charset="77"/>
              </a:rPr>
              <a:t>Test Anxiety</a:t>
            </a:r>
          </a:p>
        </p:txBody>
      </p:sp>
      <p:sp>
        <p:nvSpPr>
          <p:cNvPr id="16" name="Rectangle 15">
            <a:extLst>
              <a:ext uri="{FF2B5EF4-FFF2-40B4-BE49-F238E27FC236}">
                <a16:creationId xmlns:a16="http://schemas.microsoft.com/office/drawing/2014/main" id="{0D59FF04-AA36-A918-831C-3812B26704A9}"/>
              </a:ext>
            </a:extLst>
          </p:cNvPr>
          <p:cNvSpPr/>
          <p:nvPr/>
        </p:nvSpPr>
        <p:spPr>
          <a:xfrm>
            <a:off x="1107800" y="0"/>
            <a:ext cx="2407023" cy="6858000"/>
          </a:xfrm>
          <a:prstGeom prst="rect">
            <a:avLst/>
          </a:prstGeom>
          <a:solidFill>
            <a:srgbClr val="A758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658" t="-687" r="-658" b="-1786"/>
          <a:stretch/>
        </p:blipFill>
        <p:spPr>
          <a:xfrm>
            <a:off x="422000" y="1828800"/>
            <a:ext cx="3705733" cy="3352800"/>
          </a:xfrm>
          <a:prstGeom prst="rect">
            <a:avLst/>
          </a:prstGeom>
          <a:ln w="38100" cap="sq">
            <a:solidFill>
              <a:srgbClr val="A75890"/>
            </a:solidFill>
            <a:prstDash val="solid"/>
            <a:miter lim="800000"/>
          </a:ln>
          <a:effectLst/>
        </p:spPr>
      </p:pic>
      <p:sp>
        <p:nvSpPr>
          <p:cNvPr id="18" name="Rectangle 17">
            <a:extLst>
              <a:ext uri="{FF2B5EF4-FFF2-40B4-BE49-F238E27FC236}">
                <a16:creationId xmlns:a16="http://schemas.microsoft.com/office/drawing/2014/main" id="{22ED8B50-2336-81CC-95A9-FCEFA4CB7143}"/>
              </a:ext>
            </a:extLst>
          </p:cNvPr>
          <p:cNvSpPr/>
          <p:nvPr/>
        </p:nvSpPr>
        <p:spPr>
          <a:xfrm>
            <a:off x="1107800" y="5105400"/>
            <a:ext cx="2407023" cy="76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C66A421-AA20-AA90-12B2-887D85015458}"/>
              </a:ext>
            </a:extLst>
          </p:cNvPr>
          <p:cNvSpPr/>
          <p:nvPr/>
        </p:nvSpPr>
        <p:spPr>
          <a:xfrm>
            <a:off x="422000" y="3505200"/>
            <a:ext cx="3705733" cy="1676400"/>
          </a:xfrm>
          <a:prstGeom prst="rect">
            <a:avLst/>
          </a:prstGeom>
          <a:gradFill flip="none" rotWithShape="1">
            <a:gsLst>
              <a:gs pos="0">
                <a:schemeClr val="accent1">
                  <a:lumMod val="5000"/>
                  <a:lumOff val="95000"/>
                  <a:alpha val="0"/>
                </a:schemeClr>
              </a:gs>
              <a:gs pos="100000">
                <a:srgbClr val="A75890">
                  <a:alpha val="72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8238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ssic_photo_album">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65c4d89-4bd0-4add-9087-403a4fe6704e" xsi:nil="true"/>
    <lcf76f155ced4ddcb4097134ff3c332f xmlns="344c715f-4484-4d5a-94b8-2c3beb60570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AEDD67453D7E04AA53B3C77D3BC86D7" ma:contentTypeVersion="19" ma:contentTypeDescription="Create a new document." ma:contentTypeScope="" ma:versionID="46ac3523cb4ecffa205057eac8c49e47">
  <xsd:schema xmlns:xsd="http://www.w3.org/2001/XMLSchema" xmlns:xs="http://www.w3.org/2001/XMLSchema" xmlns:p="http://schemas.microsoft.com/office/2006/metadata/properties" xmlns:ns2="165c4d89-4bd0-4add-9087-403a4fe6704e" xmlns:ns3="344c715f-4484-4d5a-94b8-2c3beb605708" targetNamespace="http://schemas.microsoft.com/office/2006/metadata/properties" ma:root="true" ma:fieldsID="291db619bb5863376ca776edaebedcc9" ns2:_="" ns3:_="">
    <xsd:import namespace="165c4d89-4bd0-4add-9087-403a4fe6704e"/>
    <xsd:import namespace="344c715f-4484-4d5a-94b8-2c3beb60570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5c4d89-4bd0-4add-9087-403a4fe6704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552d840b-ca83-4283-80da-a21cded3c3e9}" ma:internalName="TaxCatchAll" ma:showField="CatchAllData" ma:web="165c4d89-4bd0-4add-9087-403a4fe6704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44c715f-4484-4d5a-94b8-2c3beb60570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0310e8e-9077-4bee-8800-9f2d9ebca5c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64E499-F903-4EF0-BB3C-1CECF4FA5114}">
  <ds:schemaRefs>
    <ds:schemaRef ds:uri="http://schemas.microsoft.com/sharepoint/v3/contenttype/forms"/>
  </ds:schemaRefs>
</ds:datastoreItem>
</file>

<file path=customXml/itemProps2.xml><?xml version="1.0" encoding="utf-8"?>
<ds:datastoreItem xmlns:ds="http://schemas.openxmlformats.org/officeDocument/2006/customXml" ds:itemID="{B7AF2633-212A-42A8-A664-9532FA5B8A87}">
  <ds:schemaRefs>
    <ds:schemaRef ds:uri="http://purl.org/dc/dcmitype/"/>
    <ds:schemaRef ds:uri="http://purl.org/dc/elements/1.1/"/>
    <ds:schemaRef ds:uri="165c4d89-4bd0-4add-9087-403a4fe6704e"/>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344c715f-4484-4d5a-94b8-2c3beb605708"/>
    <ds:schemaRef ds:uri="http://purl.org/dc/terms/"/>
  </ds:schemaRefs>
</ds:datastoreItem>
</file>

<file path=customXml/itemProps3.xml><?xml version="1.0" encoding="utf-8"?>
<ds:datastoreItem xmlns:ds="http://schemas.openxmlformats.org/officeDocument/2006/customXml" ds:itemID="{34381974-79E3-4FD5-AE90-4873FCDFBA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5c4d89-4bd0-4add-9087-403a4fe6704e"/>
    <ds:schemaRef ds:uri="344c715f-4484-4d5a-94b8-2c3beb6057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Classic_photo_album</Template>
  <TotalTime>0</TotalTime>
  <Words>2575</Words>
  <Application>Microsoft Office PowerPoint</Application>
  <PresentationFormat>Widescreen</PresentationFormat>
  <Paragraphs>241</Paragraphs>
  <Slides>12</Slides>
  <Notes>11</Notes>
  <HiddenSlides>0</HiddenSlides>
  <MMClips>0</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Classic_photo_album</vt:lpstr>
      <vt:lpstr>Office Theme</vt:lpstr>
      <vt:lpstr>PowerPoint Presentation</vt:lpstr>
      <vt:lpstr>PowerPoint Presentation</vt:lpstr>
      <vt:lpstr>PowerPoint Presentation</vt:lpstr>
      <vt:lpstr>PowerPoint Presentation</vt:lpstr>
      <vt:lpstr>PowerPoint Presentation</vt:lpstr>
      <vt:lpstr>PowerPoint Presentation</vt:lpstr>
      <vt:lpstr>How did you feel about tests when you were in school?</vt:lpstr>
      <vt:lpstr>Can You Follow Directions?   Get Out a Sheet of Paper and Take This Test.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cp:revision>
  <dcterms:created xsi:type="dcterms:W3CDTF">2019-01-26T00:08:47Z</dcterms:created>
  <dcterms:modified xsi:type="dcterms:W3CDTF">2024-01-11T13:41:57Z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0x010100DAEDD67453D7E04AA53B3C77D3BC86D7</vt:lpwstr>
  </property>
  <property fmtid="{D5CDD505-2E9C-101B-9397-08002B2CF9AE}" pid="3" name="ImageGenCounter">
    <vt:lpwstr>0</vt:lpwstr>
  </property>
  <property fmtid="{D5CDD505-2E9C-101B-9397-08002B2CF9AE}" pid="4" name="ViolationReportStatus">
    <vt:lpwstr>None</vt:lpwstr>
  </property>
  <property fmtid="{D5CDD505-2E9C-101B-9397-08002B2CF9AE}" pid="5" name="ImageGenStatus">
    <vt:lpwstr>0</vt:lpwstr>
  </property>
  <property fmtid="{D5CDD505-2E9C-101B-9397-08002B2CF9AE}" pid="6" name="PolicheckStatus">
    <vt:lpwstr>0</vt:lpwstr>
  </property>
  <property fmtid="{D5CDD505-2E9C-101B-9397-08002B2CF9AE}" pid="7" name="Applications">
    <vt:lpwstr>65;#zpp120;#79;#tpl120;#419;#zpp140</vt:lpwstr>
  </property>
  <property fmtid="{D5CDD505-2E9C-101B-9397-08002B2CF9AE}" pid="8" name="PolicheckCounter">
    <vt:lpwstr>0</vt:lpwstr>
  </property>
  <property fmtid="{D5CDD505-2E9C-101B-9397-08002B2CF9AE}" pid="9" name="_LCID">
    <vt:i4>1033</vt:i4>
  </property>
  <property fmtid="{D5CDD505-2E9C-101B-9397-08002B2CF9AE}" pid="10" name="_Version">
    <vt:lpwstr>12.0.4513</vt:lpwstr>
  </property>
  <property fmtid="{D5CDD505-2E9C-101B-9397-08002B2CF9AE}" pid="11" name="APTrustLevel">
    <vt:r8>1</vt:r8>
  </property>
  <property fmtid="{D5CDD505-2E9C-101B-9397-08002B2CF9AE}" pid="12" name="MediaServiceImageTags">
    <vt:lpwstr/>
  </property>
</Properties>
</file>