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4"/>
    <p:sldMasterId id="2147483687" r:id="rId5"/>
  </p:sldMasterIdLst>
  <p:notesMasterIdLst>
    <p:notesMasterId r:id="rId19"/>
  </p:notesMasterIdLst>
  <p:handoutMasterIdLst>
    <p:handoutMasterId r:id="rId20"/>
  </p:handoutMasterIdLst>
  <p:sldIdLst>
    <p:sldId id="363" r:id="rId6"/>
    <p:sldId id="362" r:id="rId7"/>
    <p:sldId id="364" r:id="rId8"/>
    <p:sldId id="365" r:id="rId9"/>
    <p:sldId id="366" r:id="rId10"/>
    <p:sldId id="367" r:id="rId11"/>
    <p:sldId id="368" r:id="rId12"/>
    <p:sldId id="369" r:id="rId13"/>
    <p:sldId id="370" r:id="rId14"/>
    <p:sldId id="360" r:id="rId15"/>
    <p:sldId id="361" r:id="rId16"/>
    <p:sldId id="371" r:id="rId17"/>
    <p:sldId id="372" r:id="rId18"/>
  </p:sldIdLst>
  <p:sldSz cx="12192000" cy="6858000"/>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87"/>
    <a:srgbClr val="A75890"/>
    <a:srgbClr val="F0AA35"/>
    <a:srgbClr val="277C4A"/>
    <a:srgbClr val="EC7B38"/>
    <a:srgbClr val="6633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6BA0A5-8172-E049-8692-6A845A44C44C}" v="29" dt="2023-08-29T19:50:57.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89529" autoAdjust="0"/>
  </p:normalViewPr>
  <p:slideViewPr>
    <p:cSldViewPr>
      <p:cViewPr>
        <p:scale>
          <a:sx n="85" d="100"/>
          <a:sy n="85" d="100"/>
        </p:scale>
        <p:origin x="832" y="1016"/>
      </p:cViewPr>
      <p:guideLst>
        <p:guide orient="horz" pos="2160"/>
        <p:guide pos="3840"/>
      </p:guideLst>
    </p:cSldViewPr>
  </p:slideViewPr>
  <p:notesTextViewPr>
    <p:cViewPr>
      <p:scale>
        <a:sx n="100" d="100"/>
        <a:sy n="100" d="100"/>
      </p:scale>
      <p:origin x="0" y="0"/>
    </p:cViewPr>
  </p:notesTextViewPr>
  <p:notesViewPr>
    <p:cSldViewPr>
      <p:cViewPr varScale="1">
        <p:scale>
          <a:sx n="59" d="100"/>
          <a:sy n="59" d="100"/>
        </p:scale>
        <p:origin x="-17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8F88C59-319B-4332-9A1D-2A62CFCB00D8}" type="datetimeFigureOut">
              <a:rPr lang="en-US" smtClean="0"/>
              <a:pPr/>
              <a:t>10/2/2023</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B16A41B8-7DC3-4DB6-84E4-E105629EAA36}" type="slidenum">
              <a:rPr lang="en-US" smtClean="0"/>
              <a:pPr/>
              <a:t>‹#›</a:t>
            </a:fld>
            <a:endParaRPr lang="en-US"/>
          </a:p>
        </p:txBody>
      </p:sp>
    </p:spTree>
    <p:extLst>
      <p:ext uri="{BB962C8B-B14F-4D97-AF65-F5344CB8AC3E}">
        <p14:creationId xmlns:p14="http://schemas.microsoft.com/office/powerpoint/2010/main" val="3934729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968B300D-05F0-4B43-940D-46DED5A791AD}" type="datetimeFigureOut">
              <a:rPr lang="en-US" smtClean="0"/>
              <a:pPr/>
              <a:t>10/2/2023</a:t>
            </a:fld>
            <a:endParaRPr lang="en-US"/>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9B26CD33-4337-4529-948A-94F6960B2374}" type="slidenum">
              <a:rPr lang="en-US" smtClean="0"/>
              <a:pPr/>
              <a:t>‹#›</a:t>
            </a:fld>
            <a:endParaRPr lang="en-US"/>
          </a:p>
        </p:txBody>
      </p:sp>
    </p:spTree>
    <p:extLst>
      <p:ext uri="{BB962C8B-B14F-4D97-AF65-F5344CB8AC3E}">
        <p14:creationId xmlns:p14="http://schemas.microsoft.com/office/powerpoint/2010/main" val="1147058343"/>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indent="-171450">
              <a:buFont typeface="Arial" pitchFamily="34" charset="0"/>
              <a:buChar char="•"/>
            </a:pPr>
            <a:r>
              <a:rPr lang="en-US" dirty="0"/>
              <a:t>Welcome participants to the second</a:t>
            </a:r>
            <a:r>
              <a:rPr lang="en-US" baseline="0" dirty="0"/>
              <a:t> meeting of Champions for Our Children</a:t>
            </a:r>
          </a:p>
          <a:p>
            <a:pPr marL="171450" indent="-171450">
              <a:buFont typeface="Arial" pitchFamily="34" charset="0"/>
              <a:buChar char="•"/>
            </a:pPr>
            <a:r>
              <a:rPr lang="en-US" baseline="0" dirty="0"/>
              <a:t>This module is titled Setting the Example: Walking the Talk of What We Value</a:t>
            </a: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2</a:t>
            </a:fld>
            <a:endParaRPr lang="en-US"/>
          </a:p>
        </p:txBody>
      </p:sp>
    </p:spTree>
    <p:extLst>
      <p:ext uri="{BB962C8B-B14F-4D97-AF65-F5344CB8AC3E}">
        <p14:creationId xmlns:p14="http://schemas.microsoft.com/office/powerpoint/2010/main" val="3623801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Facilitator Talking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Now let’s look at employment. It tells a similar story. The greater your education level the better the chance</a:t>
            </a:r>
            <a:r>
              <a:rPr lang="en-US" sz="1200" kern="1200" baseline="0" dirty="0">
                <a:solidFill>
                  <a:schemeClr val="tx1"/>
                </a:solidFill>
                <a:effectLst/>
                <a:latin typeface="+mn-lt"/>
                <a:ea typeface="+mn-ea"/>
                <a:cs typeface="+mn-cs"/>
              </a:rPr>
              <a:t> of finding a job</a:t>
            </a:r>
            <a:r>
              <a:rPr lang="en-US" sz="1200" kern="1200" dirty="0">
                <a:solidFill>
                  <a:schemeClr val="tx1"/>
                </a:solidFill>
                <a:effectLst/>
                <a:latin typeface="+mn-lt"/>
                <a:ea typeface="+mn-ea"/>
                <a:cs typeface="+mn-cs"/>
              </a:rPr>
              <a:t>.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Ask, What group has the highest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unemployment? (less than high school, </a:t>
            </a:r>
            <a:r>
              <a:rPr lang="en-US" sz="1200" kern="1200" baseline="0" dirty="0">
                <a:solidFill>
                  <a:schemeClr val="tx1"/>
                </a:solidFill>
                <a:effectLst/>
                <a:latin typeface="+mn-lt"/>
                <a:ea typeface="+mn-ea"/>
                <a:cs typeface="+mn-cs"/>
              </a:rPr>
              <a:t>6.5%)</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Ask, What groups has the lowest? (those with education beyond high school, from 4% down to a little over 1%).</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Ask, Did any of the facts surprise you?</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Continue by saying a lot of children want to be athletes, and there’s nothing wrong with that. But some of the things we know are 1) that a professional career is rare; 2) injuries happen; 3) sports’ careers are typically short; 4) you can earn a lot of money but also lose it if you don’t know how to take care of it. If</a:t>
            </a:r>
            <a:r>
              <a:rPr lang="en-US" sz="1200" kern="1200" baseline="0" dirty="0">
                <a:solidFill>
                  <a:schemeClr val="tx1"/>
                </a:solidFill>
                <a:effectLst/>
                <a:latin typeface="+mn-lt"/>
                <a:ea typeface="+mn-ea"/>
                <a:cs typeface="+mn-cs"/>
              </a:rPr>
              <a:t> that is truly what they want, how are they showing that its their value? Education and school plays a significant role with athletic careers too!</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5 minutes or the remaining time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Use this slide to set up the homework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 Talking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State that “Article Three” hasn’t been written yet, it’s the group’s article. When we started I asked – what value does education have for you. Now its time to consider the next step.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Imagine we were writing an article to other parents/caregivers about the importance of education and showing its value. What would we want in our article?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Distribute copy of How I Value Education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12</a:t>
            </a:fld>
            <a:endParaRPr lang="en-US"/>
          </a:p>
        </p:txBody>
      </p:sp>
    </p:spTree>
    <p:extLst>
      <p:ext uri="{BB962C8B-B14F-4D97-AF65-F5344CB8AC3E}">
        <p14:creationId xmlns:p14="http://schemas.microsoft.com/office/powerpoint/2010/main" val="1547067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a:t>
            </a:r>
            <a:r>
              <a:rPr lang="en-US" baseline="0" dirty="0"/>
              <a:t>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5</a:t>
            </a:r>
            <a:r>
              <a:rPr lang="en-US" baseline="0" dirty="0"/>
              <a:t> </a:t>
            </a:r>
            <a:r>
              <a:rPr lang="en-US" dirty="0"/>
              <a:t>minutes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Give participants 3 minutes to complete questions 1 &amp; 2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Use the remaining time for each parent/caregiver to share what they have written.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Assign homework</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 Talking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Remind participants of the module’s title – Setting the Example: Walking the Talk of What We Value.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Continue by saying the homework assignment will help us walk the talk as “How I Show Value” speaks to what we do not what we say.</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Ask participants to complete questions 1 &amp; 2 now, thinking back to the readings, discussions, resources or even a new idea to guide them.</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Provide if needed – having a conversation with one of your child’s teachers using a question from the resource, start a new education routine for child or family, be more attentive to child’s school work, share family story about education, ask child to tell one thing he/she learned each day, or have a conversation with your child about the money or employment value of college.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Ask each participant to share what they commit to doing</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Finish by asking each parent/caregiver to use the form to write down the result for sharing out at the next meeting.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aseline="0" dirty="0"/>
              <a:t>Wrap up by thanking everyone for attending.</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13</a:t>
            </a:fld>
            <a:endParaRPr lang="en-US"/>
          </a:p>
        </p:txBody>
      </p:sp>
    </p:spTree>
    <p:extLst>
      <p:ext uri="{BB962C8B-B14F-4D97-AF65-F5344CB8AC3E}">
        <p14:creationId xmlns:p14="http://schemas.microsoft.com/office/powerpoint/2010/main" val="3510647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Notes:</a:t>
            </a:r>
          </a:p>
          <a:p>
            <a:pPr marL="171450" indent="-171450">
              <a:buFontTx/>
              <a:buChar char="-"/>
            </a:pPr>
            <a:r>
              <a:rPr lang="en-US" sz="1200" kern="1200" dirty="0">
                <a:solidFill>
                  <a:schemeClr val="tx1"/>
                </a:solidFill>
                <a:effectLst/>
                <a:latin typeface="+mn-lt"/>
                <a:ea typeface="+mn-ea"/>
                <a:cs typeface="+mn-cs"/>
              </a:rPr>
              <a:t>10 minutes maximum</a:t>
            </a:r>
          </a:p>
          <a:p>
            <a:pPr marL="171450" indent="-171450">
              <a:buFontTx/>
              <a:buChar char="-"/>
            </a:pPr>
            <a:r>
              <a:rPr lang="en-US" sz="1200" kern="1200" dirty="0">
                <a:solidFill>
                  <a:schemeClr val="tx1"/>
                </a:solidFill>
                <a:effectLst/>
                <a:latin typeface="+mn-lt"/>
                <a:ea typeface="+mn-ea"/>
                <a:cs typeface="+mn-cs"/>
              </a:rPr>
              <a:t>Typical responses to the value of education question include it’s the path to a good job, it’s a way out, it’s the way to not have to work so hard, to make money, to learn.</a:t>
            </a:r>
          </a:p>
          <a:p>
            <a:pPr marL="171450" indent="-171450">
              <a:buFontTx/>
              <a:buChar cha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Talking Points:</a:t>
            </a:r>
          </a:p>
          <a:p>
            <a:pPr marL="171450" indent="-171450">
              <a:buFont typeface="Arial" pitchFamily="34" charset="0"/>
              <a:buChar char="•"/>
            </a:pPr>
            <a:r>
              <a:rPr lang="en-US" sz="1200" kern="1200" dirty="0">
                <a:solidFill>
                  <a:schemeClr val="tx1"/>
                </a:solidFill>
                <a:effectLst/>
                <a:latin typeface="+mn-lt"/>
                <a:ea typeface="+mn-ea"/>
                <a:cs typeface="+mn-cs"/>
              </a:rPr>
              <a:t>Explain that before</a:t>
            </a:r>
            <a:r>
              <a:rPr lang="en-US" sz="1200" kern="1200" baseline="0" dirty="0">
                <a:solidFill>
                  <a:schemeClr val="tx1"/>
                </a:solidFill>
                <a:effectLst/>
                <a:latin typeface="+mn-lt"/>
                <a:ea typeface="+mn-ea"/>
                <a:cs typeface="+mn-cs"/>
              </a:rPr>
              <a:t> moving forward with activities for this meeting’s topic you want to take a few minutes to look back. </a:t>
            </a:r>
          </a:p>
          <a:p>
            <a:pPr marL="171450" indent="-171450">
              <a:buFont typeface="Arial" pitchFamily="34" charset="0"/>
              <a:buChar char="•"/>
            </a:pPr>
            <a:r>
              <a:rPr lang="en-US" sz="1200" kern="1200" dirty="0">
                <a:solidFill>
                  <a:schemeClr val="tx1"/>
                </a:solidFill>
                <a:effectLst/>
                <a:latin typeface="+mn-lt"/>
                <a:ea typeface="+mn-ea"/>
                <a:cs typeface="+mn-cs"/>
              </a:rPr>
              <a:t>Remind everyone of the last session’s final question – What is the value of education? </a:t>
            </a:r>
          </a:p>
          <a:p>
            <a:pPr marL="171450" indent="-171450">
              <a:buFont typeface="Arial" pitchFamily="34" charset="0"/>
              <a:buChar char="•"/>
            </a:pPr>
            <a:r>
              <a:rPr lang="en-US" sz="1200" kern="1200" dirty="0">
                <a:solidFill>
                  <a:schemeClr val="tx1"/>
                </a:solidFill>
                <a:effectLst/>
                <a:latin typeface="+mn-lt"/>
                <a:ea typeface="+mn-ea"/>
                <a:cs typeface="+mn-cs"/>
              </a:rPr>
              <a:t>Ask for participants to share their response. </a:t>
            </a:r>
          </a:p>
          <a:p>
            <a:pPr marL="171450" indent="-171450">
              <a:buFont typeface="Arial" pitchFamily="34" charset="0"/>
              <a:buChar char="•"/>
            </a:pPr>
            <a:r>
              <a:rPr lang="en-US" sz="1200" kern="1200" dirty="0">
                <a:solidFill>
                  <a:schemeClr val="tx1"/>
                </a:solidFill>
                <a:effectLst/>
                <a:latin typeface="+mn-lt"/>
                <a:ea typeface="+mn-ea"/>
                <a:cs typeface="+mn-cs"/>
              </a:rPr>
              <a:t>Thank everyone for their</a:t>
            </a:r>
            <a:r>
              <a:rPr lang="en-US" sz="1200" kern="1200" baseline="0" dirty="0">
                <a:solidFill>
                  <a:schemeClr val="tx1"/>
                </a:solidFill>
                <a:effectLst/>
                <a:latin typeface="+mn-lt"/>
                <a:ea typeface="+mn-ea"/>
                <a:cs typeface="+mn-cs"/>
              </a:rPr>
              <a:t> responses and state that this question along with the two on the next slide are the foundation of this week’s session.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3</a:t>
            </a:fld>
            <a:endParaRPr lang="en-US"/>
          </a:p>
        </p:txBody>
      </p:sp>
    </p:spTree>
    <p:extLst>
      <p:ext uri="{BB962C8B-B14F-4D97-AF65-F5344CB8AC3E}">
        <p14:creationId xmlns:p14="http://schemas.microsoft.com/office/powerpoint/2010/main" val="1438777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ffectLst/>
                <a:latin typeface="+mn-lt"/>
                <a:ea typeface="+mn-ea"/>
                <a:cs typeface="+mn-cs"/>
              </a:rPr>
              <a:t>- Take no more than 2 minutes to set the stage by providing an overview of the session.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a:solidFill>
                  <a:schemeClr val="tx1"/>
                </a:solidFill>
                <a:effectLst/>
                <a:latin typeface="+mn-lt"/>
                <a:ea typeface="+mn-ea"/>
                <a:cs typeface="+mn-cs"/>
              </a:rPr>
              <a:t>- Introduce 20 minute Reading activity - Give 10 minutes for reading/group discussion and 10 minutes for reporting out.</a:t>
            </a:r>
          </a:p>
          <a:p>
            <a:pPr marL="0" indent="0">
              <a:buFont typeface="Arial" pitchFamily="34" charset="0"/>
              <a:buNone/>
            </a:pPr>
            <a:endParaRPr lang="en-US" sz="1200" kern="1200" baseline="0" dirty="0">
              <a:solidFill>
                <a:schemeClr val="tx1"/>
              </a:solidFill>
              <a:effectLst/>
              <a:latin typeface="+mn-lt"/>
              <a:ea typeface="+mn-ea"/>
              <a:cs typeface="+mn-cs"/>
            </a:endParaRPr>
          </a:p>
          <a:p>
            <a:pPr marL="0" indent="0">
              <a:buFont typeface="Arial" pitchFamily="34" charset="0"/>
              <a:buNone/>
            </a:pPr>
            <a:r>
              <a:rPr lang="en-US" sz="1200" kern="1200" baseline="0" dirty="0">
                <a:solidFill>
                  <a:schemeClr val="tx1"/>
                </a:solidFill>
                <a:effectLst/>
                <a:latin typeface="+mn-lt"/>
                <a:ea typeface="+mn-ea"/>
                <a:cs typeface="+mn-cs"/>
              </a:rPr>
              <a:t>Facilitator Talking Points:</a:t>
            </a:r>
          </a:p>
          <a:p>
            <a:pPr marL="171450" indent="-171450">
              <a:buFont typeface="Arial" pitchFamily="34" charset="0"/>
              <a:buChar char="•"/>
            </a:pPr>
            <a:r>
              <a:rPr lang="en-US" sz="1200" kern="1200" baseline="0" dirty="0">
                <a:solidFill>
                  <a:schemeClr val="tx1"/>
                </a:solidFill>
                <a:effectLst/>
                <a:latin typeface="+mn-lt"/>
                <a:ea typeface="+mn-ea"/>
                <a:cs typeface="+mn-cs"/>
              </a:rPr>
              <a:t>State that in this session we’re going to take a look at the value of education, what it means to us personally and how we demonstrate that value and encourage our children to do the same. These</a:t>
            </a:r>
            <a:r>
              <a:rPr lang="en-US" sz="1200" kern="1200" baseline="0" dirty="0">
                <a:solidFill>
                  <a:schemeClr val="bg1"/>
                </a:solidFill>
                <a:effectLst/>
                <a:latin typeface="+mn-lt"/>
                <a:ea typeface="+mn-ea"/>
                <a:cs typeface="+mn-cs"/>
              </a:rPr>
              <a:t> </a:t>
            </a:r>
            <a:r>
              <a:rPr lang="en-US" sz="1200" b="0" u="none" kern="1200" baseline="0" dirty="0">
                <a:solidFill>
                  <a:schemeClr val="bg1"/>
                </a:solidFill>
                <a:effectLst/>
                <a:latin typeface="+mn-lt"/>
                <a:ea typeface="+mn-ea"/>
                <a:cs typeface="+mn-cs"/>
              </a:rPr>
              <a:t>two </a:t>
            </a:r>
            <a:r>
              <a:rPr lang="en-US" sz="1200" kern="1200" baseline="0" dirty="0">
                <a:solidFill>
                  <a:schemeClr val="tx1"/>
                </a:solidFill>
                <a:effectLst/>
                <a:latin typeface="+mn-lt"/>
                <a:ea typeface="+mn-ea"/>
                <a:cs typeface="+mn-cs"/>
              </a:rPr>
              <a:t>questions (read them, can paraphrase) provide the framework of the conversation. </a:t>
            </a:r>
          </a:p>
          <a:p>
            <a:pPr marL="171450" indent="-171450">
              <a:buFont typeface="Arial" pitchFamily="34" charset="0"/>
              <a:buChar char="•"/>
            </a:pPr>
            <a:r>
              <a:rPr lang="en-US" sz="1200" kern="1200" baseline="0" dirty="0">
                <a:solidFill>
                  <a:schemeClr val="tx1"/>
                </a:solidFill>
                <a:effectLst/>
                <a:latin typeface="+mn-lt"/>
                <a:ea typeface="+mn-ea"/>
                <a:cs typeface="+mn-cs"/>
              </a:rPr>
              <a:t>Ask the first question of the group by a show of hands. </a:t>
            </a:r>
          </a:p>
          <a:p>
            <a:pPr marL="171450" indent="-171450">
              <a:buFont typeface="Arial" pitchFamily="34" charset="0"/>
              <a:buChar char="•"/>
            </a:pPr>
            <a:r>
              <a:rPr lang="en-US" sz="1200" kern="1200" dirty="0">
                <a:solidFill>
                  <a:schemeClr val="tx1"/>
                </a:solidFill>
                <a:effectLst/>
                <a:latin typeface="+mn-lt"/>
                <a:ea typeface="+mn-ea"/>
                <a:cs typeface="+mn-cs"/>
              </a:rPr>
              <a:t>Continue by telling</a:t>
            </a:r>
            <a:r>
              <a:rPr lang="en-US" sz="1200" kern="1200" baseline="0" dirty="0">
                <a:solidFill>
                  <a:schemeClr val="tx1"/>
                </a:solidFill>
                <a:effectLst/>
                <a:latin typeface="+mn-lt"/>
                <a:ea typeface="+mn-ea"/>
                <a:cs typeface="+mn-cs"/>
              </a:rPr>
              <a:t> the group</a:t>
            </a:r>
            <a:r>
              <a:rPr lang="en-US" sz="1200" kern="1200" dirty="0">
                <a:solidFill>
                  <a:schemeClr val="tx1"/>
                </a:solidFill>
                <a:effectLst/>
                <a:latin typeface="+mn-lt"/>
                <a:ea typeface="+mn-ea"/>
                <a:cs typeface="+mn-cs"/>
              </a:rPr>
              <a:t> that you found two interesting</a:t>
            </a:r>
            <a:r>
              <a:rPr lang="en-US" sz="1200" kern="1200" baseline="0" dirty="0">
                <a:solidFill>
                  <a:schemeClr val="tx1"/>
                </a:solidFill>
                <a:effectLst/>
                <a:latin typeface="+mn-lt"/>
                <a:ea typeface="+mn-ea"/>
                <a:cs typeface="+mn-cs"/>
              </a:rPr>
              <a:t> articles that you’d like to share with them. Group 1 will read one article; group 2 the other. (Divide with 3 per group if possible)</a:t>
            </a:r>
          </a:p>
          <a:p>
            <a:pPr marL="171450" indent="-171450">
              <a:buFont typeface="Arial" pitchFamily="34" charset="0"/>
              <a:buChar char="•"/>
            </a:pPr>
            <a:r>
              <a:rPr lang="en-US" sz="1200" kern="1200" baseline="0" dirty="0">
                <a:solidFill>
                  <a:schemeClr val="tx1"/>
                </a:solidFill>
                <a:effectLst/>
                <a:latin typeface="+mn-lt"/>
                <a:ea typeface="+mn-ea"/>
                <a:cs typeface="+mn-cs"/>
              </a:rPr>
              <a:t>State that the next slide provides discussion items for the group once everyone has read their article. Explain that after the brief group discussion each group will share the main points/takeaways of their article with the entire group. No worries, you’ll be here to guide and support them.</a:t>
            </a:r>
            <a:endParaRPr lang="en-US"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4</a:t>
            </a:fld>
            <a:endParaRPr lang="en-US"/>
          </a:p>
        </p:txBody>
      </p:sp>
    </p:spTree>
    <p:extLst>
      <p:ext uri="{BB962C8B-B14F-4D97-AF65-F5344CB8AC3E}">
        <p14:creationId xmlns:p14="http://schemas.microsoft.com/office/powerpoint/2010/main" val="3965687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Tx/>
              <a:buNone/>
            </a:pPr>
            <a:r>
              <a:rPr lang="en-US" sz="1200" kern="1200" dirty="0">
                <a:solidFill>
                  <a:schemeClr val="tx1"/>
                </a:solidFill>
                <a:effectLst/>
                <a:latin typeface="+mn-lt"/>
                <a:ea typeface="+mn-ea"/>
                <a:cs typeface="+mn-cs"/>
              </a:rPr>
              <a:t>Facilitator Notes:</a:t>
            </a:r>
          </a:p>
          <a:p>
            <a:pPr marL="171450" indent="-171450">
              <a:buFontTx/>
              <a:buChar char="-"/>
            </a:pPr>
            <a:r>
              <a:rPr lang="en-US" sz="1200" kern="1200" dirty="0">
                <a:solidFill>
                  <a:schemeClr val="tx1"/>
                </a:solidFill>
                <a:effectLst/>
                <a:latin typeface="+mn-lt"/>
                <a:ea typeface="+mn-ea"/>
                <a:cs typeface="+mn-cs"/>
              </a:rPr>
              <a:t>Ideally, 20 minutes will</a:t>
            </a:r>
            <a:r>
              <a:rPr lang="en-US" sz="1200" kern="1200" baseline="0" dirty="0">
                <a:solidFill>
                  <a:schemeClr val="tx1"/>
                </a:solidFill>
                <a:effectLst/>
                <a:latin typeface="+mn-lt"/>
                <a:ea typeface="+mn-ea"/>
                <a:cs typeface="+mn-cs"/>
              </a:rPr>
              <a:t> be enough time for this activity, however timing may be tight depending on reading speed.</a:t>
            </a:r>
          </a:p>
          <a:p>
            <a:pPr marL="171450" indent="-171450">
              <a:buFontTx/>
              <a:buChar char="-"/>
            </a:pPr>
            <a:r>
              <a:rPr lang="en-US" sz="1200" kern="1200" dirty="0">
                <a:solidFill>
                  <a:schemeClr val="tx1"/>
                </a:solidFill>
                <a:effectLst/>
                <a:latin typeface="+mn-lt"/>
                <a:ea typeface="+mn-ea"/>
                <a:cs typeface="+mn-cs"/>
              </a:rPr>
              <a:t>Provide 10</a:t>
            </a:r>
            <a:r>
              <a:rPr lang="en-US" sz="1200" kern="1200" baseline="0" dirty="0">
                <a:solidFill>
                  <a:schemeClr val="tx1"/>
                </a:solidFill>
                <a:effectLst/>
                <a:latin typeface="+mn-lt"/>
                <a:ea typeface="+mn-ea"/>
                <a:cs typeface="+mn-cs"/>
              </a:rPr>
              <a:t> minutes to read and briefly discuss the assigned articles in small groups before giving each group 3-5 minutes to report out.</a:t>
            </a:r>
          </a:p>
          <a:p>
            <a:pPr marL="0" indent="0">
              <a:buFontTx/>
              <a:buNone/>
            </a:pPr>
            <a:endParaRPr lang="en-US" sz="1200" kern="1200" baseline="0" dirty="0">
              <a:solidFill>
                <a:schemeClr val="tx1"/>
              </a:solidFill>
              <a:effectLst/>
              <a:latin typeface="+mn-lt"/>
              <a:ea typeface="+mn-ea"/>
              <a:cs typeface="+mn-cs"/>
            </a:endParaRPr>
          </a:p>
          <a:p>
            <a:pPr marL="171450" indent="-171450">
              <a:buFontTx/>
              <a:buChar char="-"/>
            </a:pPr>
            <a:r>
              <a:rPr lang="en-US" sz="1200" kern="1200" baseline="0" dirty="0">
                <a:solidFill>
                  <a:schemeClr val="tx1"/>
                </a:solidFill>
                <a:effectLst/>
                <a:latin typeface="+mn-lt"/>
                <a:ea typeface="+mn-ea"/>
                <a:cs typeface="+mn-cs"/>
              </a:rPr>
              <a:t>If timing becomes an issue what is most important is that each parent/caregiver reads their respective article. </a:t>
            </a:r>
          </a:p>
          <a:p>
            <a:pPr marL="171450" indent="-171450">
              <a:buFontTx/>
              <a:buChar char="-"/>
            </a:pPr>
            <a:r>
              <a:rPr lang="en-US" sz="1200" kern="1200" baseline="0" dirty="0">
                <a:solidFill>
                  <a:schemeClr val="tx1"/>
                </a:solidFill>
                <a:effectLst/>
                <a:latin typeface="+mn-lt"/>
                <a:ea typeface="+mn-ea"/>
                <a:cs typeface="+mn-cs"/>
              </a:rPr>
              <a:t>If the reading runs the full 10 minutes, use the remaining 10 minutes for a large group discussion. </a:t>
            </a:r>
          </a:p>
          <a:p>
            <a:pPr marL="171450" indent="-171450">
              <a:buFontTx/>
              <a:buChar char="-"/>
            </a:pPr>
            <a:r>
              <a:rPr lang="en-US" sz="1200" kern="1200" baseline="0" dirty="0">
                <a:solidFill>
                  <a:schemeClr val="tx1"/>
                </a:solidFill>
                <a:effectLst/>
                <a:latin typeface="+mn-lt"/>
                <a:ea typeface="+mn-ea"/>
                <a:cs typeface="+mn-cs"/>
              </a:rPr>
              <a:t>Spend 5 minutes per article - ask the small group questions (what and so what).</a:t>
            </a:r>
          </a:p>
          <a:p>
            <a:pPr marL="171450" indent="-171450">
              <a:buFontTx/>
              <a:buChar char="-"/>
            </a:pPr>
            <a:r>
              <a:rPr lang="en-US" sz="1200" kern="1200" baseline="0" dirty="0">
                <a:solidFill>
                  <a:schemeClr val="tx1"/>
                </a:solidFill>
                <a:effectLst/>
                <a:latin typeface="+mn-lt"/>
                <a:ea typeface="+mn-ea"/>
                <a:cs typeface="+mn-cs"/>
              </a:rPr>
              <a:t>Each article slide lists the main points. (On 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5</a:t>
            </a:fld>
            <a:endParaRPr lang="en-US"/>
          </a:p>
        </p:txBody>
      </p:sp>
    </p:spTree>
    <p:extLst>
      <p:ext uri="{BB962C8B-B14F-4D97-AF65-F5344CB8AC3E}">
        <p14:creationId xmlns:p14="http://schemas.microsoft.com/office/powerpoint/2010/main" val="3920098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lnSpcReduction="10000"/>
          </a:bodyPr>
          <a:lstStyle/>
          <a:p>
            <a:pPr marL="0" indent="0">
              <a:buFontTx/>
              <a:buNone/>
            </a:pPr>
            <a:r>
              <a:rPr lang="en-US" sz="1200" kern="1200" dirty="0">
                <a:solidFill>
                  <a:schemeClr val="tx1"/>
                </a:solidFill>
                <a:effectLst/>
                <a:latin typeface="+mn-lt"/>
                <a:ea typeface="+mn-ea"/>
                <a:cs typeface="+mn-cs"/>
              </a:rPr>
              <a:t>Facilitator Notes:</a:t>
            </a:r>
          </a:p>
          <a:p>
            <a:pPr marL="171450" indent="-171450">
              <a:buFontTx/>
              <a:buChar char="-"/>
            </a:pPr>
            <a:r>
              <a:rPr lang="en-US" sz="1200" kern="1200" dirty="0">
                <a:solidFill>
                  <a:schemeClr val="tx1"/>
                </a:solidFill>
                <a:effectLst/>
                <a:latin typeface="+mn-lt"/>
                <a:ea typeface="+mn-ea"/>
                <a:cs typeface="+mn-cs"/>
              </a:rPr>
              <a:t>5</a:t>
            </a:r>
            <a:r>
              <a:rPr lang="en-US" sz="1200" kern="1200" baseline="0" dirty="0">
                <a:solidFill>
                  <a:schemeClr val="tx1"/>
                </a:solidFill>
                <a:effectLst/>
                <a:latin typeface="+mn-lt"/>
                <a:ea typeface="+mn-ea"/>
                <a:cs typeface="+mn-cs"/>
              </a:rPr>
              <a:t> minutes</a:t>
            </a:r>
          </a:p>
          <a:p>
            <a:pPr marL="171450" indent="-171450">
              <a:buFontTx/>
              <a:buChar char="-"/>
            </a:pPr>
            <a:r>
              <a:rPr lang="en-US" sz="1200" kern="1200" dirty="0">
                <a:solidFill>
                  <a:schemeClr val="tx1"/>
                </a:solidFill>
                <a:effectLst/>
                <a:latin typeface="+mn-lt"/>
                <a:ea typeface="+mn-ea"/>
                <a:cs typeface="+mn-cs"/>
              </a:rPr>
              <a:t>Have Group 1 </a:t>
            </a:r>
            <a:r>
              <a:rPr lang="en-US" sz="1200" kern="1200" baseline="0" dirty="0">
                <a:solidFill>
                  <a:schemeClr val="tx1"/>
                </a:solidFill>
                <a:effectLst/>
                <a:latin typeface="+mn-lt"/>
                <a:ea typeface="+mn-ea"/>
                <a:cs typeface="+mn-cs"/>
              </a:rPr>
              <a:t>report out to the larger group. Have them use the format provided – state title and group takeaways &amp; connections </a:t>
            </a:r>
          </a:p>
          <a:p>
            <a:pPr marL="171450" indent="-171450">
              <a:buFontTx/>
              <a:buChar char="-"/>
            </a:pPr>
            <a:r>
              <a:rPr lang="en-US" sz="1200" kern="1200" baseline="0" dirty="0">
                <a:solidFill>
                  <a:schemeClr val="tx1"/>
                </a:solidFill>
                <a:effectLst/>
                <a:latin typeface="+mn-lt"/>
                <a:ea typeface="+mn-ea"/>
                <a:cs typeface="+mn-cs"/>
              </a:rPr>
              <a:t>Allow the group to report out as they wish, while encouraging quieter members to share too. You want to encourage each parent/caregiver to use their voice. There are no wrong answers or reactions. If the group designates a spokesperson, but the other members of the group give a head nod or other indication of agreement ask if they also agree with what is being said or ask if there is anything they’d like to add once the spokesperson is done. Or they may decide to split up the duties which would be ideal. Encourage this, but don’t force it.</a:t>
            </a:r>
          </a:p>
          <a:p>
            <a:pPr marL="171450" indent="-171450">
              <a:buFontTx/>
              <a:buChar char="-"/>
            </a:pPr>
            <a:r>
              <a:rPr lang="en-US" sz="1200" kern="1200" baseline="0" dirty="0">
                <a:solidFill>
                  <a:schemeClr val="tx1"/>
                </a:solidFill>
                <a:effectLst/>
                <a:latin typeface="+mn-lt"/>
                <a:ea typeface="+mn-ea"/>
                <a:cs typeface="+mn-cs"/>
              </a:rPr>
              <a:t>The article’s main points are a CLICK away, use these (and/or add your own) as needed, being sure to tie it back to what participants have shared:</a:t>
            </a:r>
          </a:p>
          <a:p>
            <a:pPr marL="628650" lvl="1" indent="-171450">
              <a:buFont typeface="Arial" pitchFamily="34" charset="0"/>
              <a:buChar char="•"/>
            </a:pPr>
            <a:r>
              <a:rPr lang="en-US" sz="1200" dirty="0"/>
              <a:t>There is more than one way to value education (value is personal, note</a:t>
            </a:r>
            <a:r>
              <a:rPr lang="en-US" sz="1200" baseline="0" dirty="0"/>
              <a:t> that was demonstrated earlier as we shared the value placed on education) </a:t>
            </a:r>
          </a:p>
          <a:p>
            <a:pPr marL="628650" lvl="1" indent="-171450">
              <a:buFont typeface="Arial" pitchFamily="34" charset="0"/>
              <a:buChar char="•"/>
            </a:pPr>
            <a:r>
              <a:rPr lang="en-US" sz="1200" dirty="0"/>
              <a:t>To share our values</a:t>
            </a:r>
            <a:r>
              <a:rPr lang="en-US" sz="1200" baseline="0" dirty="0"/>
              <a:t> continuously (through conversations and sharing of life experience; its not a one time conversation)</a:t>
            </a:r>
          </a:p>
          <a:p>
            <a:pPr marL="628650" lvl="1" indent="-171450">
              <a:buFont typeface="Arial" pitchFamily="34" charset="0"/>
              <a:buChar char="•"/>
            </a:pPr>
            <a:r>
              <a:rPr lang="en-US" sz="1200" dirty="0"/>
              <a:t>Family &amp; friends may not feel as strongly as we do, but to stay determined</a:t>
            </a:r>
          </a:p>
          <a:p>
            <a:pPr marL="628650" lvl="1" indent="-171450">
              <a:buFont typeface="Arial" pitchFamily="34" charset="0"/>
              <a:buChar char="•"/>
            </a:pPr>
            <a:r>
              <a:rPr lang="en-US" sz="1200" dirty="0"/>
              <a:t>The experience</a:t>
            </a:r>
            <a:r>
              <a:rPr lang="en-US" sz="1200" baseline="0" dirty="0"/>
              <a:t> of s</a:t>
            </a:r>
            <a:r>
              <a:rPr lang="en-US" sz="1200" dirty="0"/>
              <a:t>chool is valuable all by itself – a place to gain wisdom, knowledge, understanding, social skills (there are children</a:t>
            </a:r>
            <a:r>
              <a:rPr lang="en-US" sz="1200" baseline="0" dirty="0"/>
              <a:t> that never get to experience school that desperately want to)</a:t>
            </a:r>
          </a:p>
          <a:p>
            <a:pPr marL="628650" lvl="1" indent="-171450">
              <a:buFont typeface="Arial" pitchFamily="34" charset="0"/>
              <a:buChar char="•"/>
            </a:pPr>
            <a:r>
              <a:rPr lang="en-US" sz="1200" dirty="0"/>
              <a:t>An “educated” parent is not defined by a degree, but how they demonstrate the value of education to their child (the only requirement to pass on the valu</a:t>
            </a:r>
            <a:r>
              <a:rPr lang="en-US" sz="1200" baseline="0" dirty="0"/>
              <a:t>e of education is to value education)</a:t>
            </a:r>
            <a:endParaRPr lang="en-US" sz="1200" dirty="0"/>
          </a:p>
          <a:p>
            <a:pPr marL="742950" lvl="1" indent="-285750">
              <a:buFont typeface="Arial" pitchFamily="34" charset="0"/>
              <a:buChar char="•"/>
            </a:pPr>
            <a:endParaRPr lang="en-US" sz="1200"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6</a:t>
            </a:fld>
            <a:endParaRPr lang="en-US"/>
          </a:p>
        </p:txBody>
      </p:sp>
    </p:spTree>
    <p:extLst>
      <p:ext uri="{BB962C8B-B14F-4D97-AF65-F5344CB8AC3E}">
        <p14:creationId xmlns:p14="http://schemas.microsoft.com/office/powerpoint/2010/main" val="3577628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FontTx/>
              <a:buNone/>
            </a:pPr>
            <a:r>
              <a:rPr lang="en-US" sz="1200" kern="1200" dirty="0">
                <a:solidFill>
                  <a:schemeClr val="tx1"/>
                </a:solidFill>
                <a:effectLst/>
                <a:latin typeface="+mn-lt"/>
                <a:ea typeface="+mn-ea"/>
                <a:cs typeface="+mn-cs"/>
              </a:rPr>
              <a:t>Facilitator Notes:</a:t>
            </a:r>
          </a:p>
          <a:p>
            <a:pPr marL="171450" indent="-171450">
              <a:buFontTx/>
              <a:buChar char="-"/>
            </a:pPr>
            <a:r>
              <a:rPr lang="en-US" sz="1200" kern="1200" dirty="0">
                <a:solidFill>
                  <a:schemeClr val="tx1"/>
                </a:solidFill>
                <a:effectLst/>
                <a:latin typeface="+mn-lt"/>
                <a:ea typeface="+mn-ea"/>
                <a:cs typeface="+mn-cs"/>
              </a:rPr>
              <a:t>5 minutes</a:t>
            </a:r>
          </a:p>
          <a:p>
            <a:pPr marL="171450" indent="-171450">
              <a:buFontTx/>
              <a:buChar char="-"/>
            </a:pPr>
            <a:r>
              <a:rPr lang="en-US" sz="1200" kern="1200" dirty="0">
                <a:solidFill>
                  <a:schemeClr val="tx1"/>
                </a:solidFill>
                <a:effectLst/>
                <a:latin typeface="+mn-lt"/>
                <a:ea typeface="+mn-ea"/>
                <a:cs typeface="+mn-cs"/>
              </a:rPr>
              <a:t>Have Group 2 </a:t>
            </a:r>
            <a:r>
              <a:rPr lang="en-US" sz="1200" kern="1200" baseline="0" dirty="0">
                <a:solidFill>
                  <a:schemeClr val="tx1"/>
                </a:solidFill>
                <a:effectLst/>
                <a:latin typeface="+mn-lt"/>
                <a:ea typeface="+mn-ea"/>
                <a:cs typeface="+mn-cs"/>
              </a:rPr>
              <a:t>report out to the larger group. </a:t>
            </a:r>
          </a:p>
          <a:p>
            <a:pPr marL="171450" indent="-171450">
              <a:buFontTx/>
              <a:buChar char="-"/>
            </a:pPr>
            <a:r>
              <a:rPr lang="en-US" sz="1200" kern="1200" baseline="0" dirty="0">
                <a:solidFill>
                  <a:schemeClr val="tx1"/>
                </a:solidFill>
                <a:effectLst/>
                <a:latin typeface="+mn-lt"/>
                <a:ea typeface="+mn-ea"/>
                <a:cs typeface="+mn-cs"/>
              </a:rPr>
              <a:t>See additional directions on previous slide.</a:t>
            </a:r>
          </a:p>
          <a:p>
            <a:pPr marL="171450" indent="-171450">
              <a:buFontTx/>
              <a:buChar char="-"/>
            </a:pPr>
            <a:r>
              <a:rPr lang="en-US" sz="1200" kern="1200" baseline="0" dirty="0">
                <a:solidFill>
                  <a:schemeClr val="tx1"/>
                </a:solidFill>
                <a:effectLst/>
                <a:latin typeface="+mn-lt"/>
                <a:ea typeface="+mn-ea"/>
                <a:cs typeface="+mn-cs"/>
              </a:rPr>
              <a:t>The article’s main points are a CLICK away, use these (and/or add your own) as needed, being sure to tie it back to what participants have shared:</a:t>
            </a:r>
          </a:p>
          <a:p>
            <a:pPr marL="742950" lvl="1" indent="-285750">
              <a:buFont typeface="Arial" pitchFamily="34" charset="0"/>
              <a:buChar char="•"/>
            </a:pPr>
            <a:r>
              <a:rPr lang="en-US" sz="1200" dirty="0"/>
              <a:t>Wanting is not the same as doing</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dirty="0"/>
              <a:t>There is more than one way to demonstrate value </a:t>
            </a:r>
            <a:r>
              <a:rPr lang="en-US" sz="1200" baseline="0" dirty="0"/>
              <a:t> </a:t>
            </a:r>
            <a:endParaRPr lang="en-US" sz="1200" dirty="0"/>
          </a:p>
          <a:p>
            <a:pPr marL="742950" lvl="1" indent="-285750">
              <a:buFont typeface="Arial" pitchFamily="34" charset="0"/>
              <a:buChar char="•"/>
            </a:pPr>
            <a:r>
              <a:rPr lang="en-US" sz="1200" dirty="0"/>
              <a:t>There is a responsibility to reinforce what is happening in the classroom </a:t>
            </a:r>
          </a:p>
          <a:p>
            <a:pPr marL="742950" lvl="1" indent="-285750">
              <a:buFont typeface="Arial" pitchFamily="34" charset="0"/>
              <a:buChar char="•"/>
            </a:pPr>
            <a:r>
              <a:rPr lang="en-US" sz="1200" dirty="0"/>
              <a:t>Even is we don’t understand the subject</a:t>
            </a:r>
            <a:r>
              <a:rPr lang="en-US" sz="1200" baseline="0" dirty="0"/>
              <a:t> (</a:t>
            </a:r>
            <a:r>
              <a:rPr lang="en-US" sz="1200" dirty="0"/>
              <a:t>have the math skill or science knowledge) there are other avenues to support learning (the writer used the example</a:t>
            </a:r>
            <a:r>
              <a:rPr lang="en-US" sz="1200" baseline="0" dirty="0"/>
              <a:t> of a guitar, he can’t play one, but he can encourage his children to practice, listen to them play, and support their interest)</a:t>
            </a:r>
            <a:endParaRPr lang="en-US" sz="1200" dirty="0"/>
          </a:p>
          <a:p>
            <a:pPr marL="742950" lvl="1" indent="-285750">
              <a:buFont typeface="Arial" pitchFamily="34" charset="0"/>
              <a:buChar char="•"/>
            </a:pPr>
            <a:r>
              <a:rPr lang="en-US" sz="1200" dirty="0"/>
              <a:t>Reach out to and use teachers and schools as a resource</a:t>
            </a:r>
          </a:p>
          <a:p>
            <a:pPr marL="742950" lvl="1" indent="-285750">
              <a:buFont typeface="Arial"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Facilitator</a:t>
            </a:r>
            <a:r>
              <a:rPr lang="en-US" sz="1200" kern="1200" baseline="0" dirty="0">
                <a:solidFill>
                  <a:schemeClr val="tx1"/>
                </a:solidFill>
                <a:effectLst/>
                <a:latin typeface="+mn-lt"/>
                <a:ea typeface="+mn-ea"/>
                <a:cs typeface="+mn-cs"/>
              </a:rPr>
              <a:t> Talking Points: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You can note that this article was edited to make it shorter. One of the key points the author included is that he and his wife are fortunate there are two of them and that their schedules are flexible and acknowledges that is not the case for all parents and families. However, despite obstacles we can still encourage our children to succeed, and praise their efforts. </a:t>
            </a:r>
          </a:p>
        </p:txBody>
      </p:sp>
      <p:sp>
        <p:nvSpPr>
          <p:cNvPr id="4" name="Slide Number Placeholder 3"/>
          <p:cNvSpPr>
            <a:spLocks noGrp="1"/>
          </p:cNvSpPr>
          <p:nvPr>
            <p:ph type="sldNum" sz="quarter" idx="10"/>
          </p:nvPr>
        </p:nvSpPr>
        <p:spPr/>
        <p:txBody>
          <a:bodyPr/>
          <a:lstStyle/>
          <a:p>
            <a:fld id="{9B26CD33-4337-4529-948A-94F6960B2374}" type="slidenum">
              <a:rPr lang="en-US" smtClean="0"/>
              <a:pPr/>
              <a:t>7</a:t>
            </a:fld>
            <a:endParaRPr lang="en-US"/>
          </a:p>
        </p:txBody>
      </p:sp>
    </p:spTree>
    <p:extLst>
      <p:ext uri="{BB962C8B-B14F-4D97-AF65-F5344CB8AC3E}">
        <p14:creationId xmlns:p14="http://schemas.microsoft.com/office/powerpoint/2010/main" val="317834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t>Five</a:t>
            </a:r>
            <a:r>
              <a:rPr lang="en-US" baseline="0" dirty="0"/>
              <a:t> minutes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The answer to “positive communications with school staff” may be positive or negative. In either case the Speaking with School Staff will be helpful. If positive note the resource will help and strengthen needed conversations. If negative the resource will serve to support parents/caregivers in making those conversations easier and getting their questions answered.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a:t>Provide a brief overview of Speaking with School Staff</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Facilitator Talking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(Distribute the</a:t>
            </a:r>
            <a:r>
              <a:rPr lang="en-US" baseline="0" dirty="0">
                <a:solidFill>
                  <a:schemeClr val="bg1"/>
                </a:solidFill>
              </a:rPr>
              <a:t> </a:t>
            </a:r>
            <a:r>
              <a:rPr lang="en-US" b="0" baseline="0" dirty="0">
                <a:solidFill>
                  <a:schemeClr val="bg1"/>
                </a:solidFill>
              </a:rPr>
              <a:t>three</a:t>
            </a:r>
            <a:r>
              <a:rPr lang="en-US" baseline="0" dirty="0">
                <a:solidFill>
                  <a:schemeClr val="bg1"/>
                </a:solidFill>
              </a:rPr>
              <a:t> </a:t>
            </a:r>
            <a:r>
              <a:rPr lang="en-US" baseline="0" dirty="0"/>
              <a:t>resources) State that what you’re handing out are </a:t>
            </a:r>
            <a:r>
              <a:rPr lang="en-US" b="0" baseline="0" dirty="0"/>
              <a:t>three </a:t>
            </a:r>
            <a:r>
              <a:rPr lang="en-US" baseline="0" dirty="0"/>
              <a:t>resources.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Note that one value many people place on education is higher wages and better job opportunities, and that the author of the 2</a:t>
            </a:r>
            <a:r>
              <a:rPr lang="en-US" sz="1200" kern="1200" baseline="30000" dirty="0">
                <a:solidFill>
                  <a:schemeClr val="tx1"/>
                </a:solidFill>
                <a:effectLst/>
                <a:latin typeface="+mn-lt"/>
                <a:ea typeface="+mn-ea"/>
                <a:cs typeface="+mn-cs"/>
              </a:rPr>
              <a:t>nd</a:t>
            </a:r>
            <a:r>
              <a:rPr lang="en-US" sz="1200" kern="1200" baseline="0" dirty="0">
                <a:solidFill>
                  <a:schemeClr val="tx1"/>
                </a:solidFill>
                <a:effectLst/>
                <a:latin typeface="+mn-lt"/>
                <a:ea typeface="+mn-ea"/>
                <a:cs typeface="+mn-cs"/>
              </a:rPr>
              <a:t> article really encouraged communicating and viewing teachers and our schools as partners, and both articles suggested ways to help our children.</a:t>
            </a:r>
            <a:endParaRPr lang="en-US" sz="1200" dirty="0"/>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These resources will help with those three things. One offers suggestions for things we can do at home to teach the value of education, </a:t>
            </a:r>
            <a:r>
              <a:rPr lang="en-US" b="0" baseline="0" dirty="0"/>
              <a:t>the other money and job facts about education, and </a:t>
            </a:r>
            <a:r>
              <a:rPr lang="en-US" b="0" baseline="0" dirty="0">
                <a:solidFill>
                  <a:schemeClr val="bg1"/>
                </a:solidFill>
              </a:rPr>
              <a:t>the last tips</a:t>
            </a:r>
            <a:r>
              <a:rPr lang="en-US" b="1" baseline="0" dirty="0">
                <a:solidFill>
                  <a:schemeClr val="bg1"/>
                </a:solidFill>
              </a:rPr>
              <a:t> </a:t>
            </a:r>
            <a:r>
              <a:rPr lang="en-US" baseline="0" dirty="0"/>
              <a:t>for reaching out to and having conversations with teachers and the school when we have questions or need support.</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Continue by stating let’s focus on the resource for speaking with school staff for a few minutes.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Ask participants if their experiences speaking with school staff has been positive or negative. (Validate those responses)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a:t>Provide an overview of the resource. Three columns - what to ask, who the appropriate staff person is, and when to ask the question. The resource has topic headings like classroom performance or academic supports. It a useful tool for reminding us who we can turn to and keeping us on task of when. For example (read 2 questions under 2 topic headings as examples). </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8</a:t>
            </a:fld>
            <a:endParaRPr lang="en-US"/>
          </a:p>
        </p:txBody>
      </p:sp>
    </p:spTree>
    <p:extLst>
      <p:ext uri="{BB962C8B-B14F-4D97-AF65-F5344CB8AC3E}">
        <p14:creationId xmlns:p14="http://schemas.microsoft.com/office/powerpoint/2010/main" val="748438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Facilitator Notes: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Money</a:t>
            </a:r>
            <a:r>
              <a:rPr lang="en-US" sz="1200" baseline="0" dirty="0"/>
              <a:t> &amp; Employment Facts to be used only if time allows.</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No more than 5 minutes total</a:t>
            </a:r>
            <a:endParaRPr lang="en-US" sz="1200" baseline="0"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The first fact studied</a:t>
            </a:r>
            <a:r>
              <a:rPr lang="en-US" sz="1200" baseline="0" dirty="0"/>
              <a:t> the salaries of</a:t>
            </a:r>
            <a:r>
              <a:rPr lang="en-US" sz="1200" dirty="0"/>
              <a:t> individuals aged</a:t>
            </a:r>
            <a:r>
              <a:rPr lang="en-US" sz="1200" baseline="0" dirty="0"/>
              <a:t> 25 – 32 and comes from the Pew Research Center, 2014.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sz="1200" dirty="0"/>
              <a:t>The second</a:t>
            </a:r>
            <a:r>
              <a:rPr lang="en-US" sz="1200" baseline="0" dirty="0"/>
              <a:t> fact </a:t>
            </a:r>
            <a:r>
              <a:rPr lang="en-US" sz="1200" dirty="0"/>
              <a:t>takes</a:t>
            </a:r>
            <a:r>
              <a:rPr lang="en-US" sz="1200" baseline="0" dirty="0"/>
              <a:t> into consideration a </a:t>
            </a:r>
            <a:r>
              <a:rPr lang="en-US" sz="1200" dirty="0"/>
              <a:t>typical work life span of 25-64 years old</a:t>
            </a:r>
            <a:r>
              <a:rPr lang="en-US" sz="1200" baseline="0" dirty="0"/>
              <a:t> and comes from a report by </a:t>
            </a:r>
            <a:r>
              <a:rPr lang="en-US" dirty="0">
                <a:effectLst/>
              </a:rPr>
              <a:t>Georgetown University Center on Education and the Workforce.)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Facilitator Talking Points:</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Here are some facts about education and money. (read</a:t>
            </a:r>
            <a:r>
              <a:rPr lang="en-US" sz="1200" kern="1200" baseline="0" dirty="0">
                <a:solidFill>
                  <a:schemeClr val="tx1"/>
                </a:solidFill>
                <a:effectLst/>
                <a:latin typeface="+mn-lt"/>
                <a:ea typeface="+mn-ea"/>
                <a:cs typeface="+mn-cs"/>
              </a:rPr>
              <a:t> or paraphrase) </a:t>
            </a:r>
            <a:r>
              <a:rPr lang="en-US" sz="1200" kern="1200" dirty="0">
                <a:solidFill>
                  <a:schemeClr val="tx1"/>
                </a:solidFill>
                <a:effectLst/>
                <a:latin typeface="+mn-lt"/>
                <a:ea typeface="+mn-ea"/>
                <a:cs typeface="+mn-cs"/>
              </a:rPr>
              <a:t>Perhaps you’ve seen them before. On average a person with a 4-yr college degree will earn $1</a:t>
            </a:r>
            <a:r>
              <a:rPr lang="en-US" sz="1200" kern="1200" baseline="0" dirty="0">
                <a:solidFill>
                  <a:schemeClr val="tx1"/>
                </a:solidFill>
                <a:effectLst/>
                <a:latin typeface="+mn-lt"/>
                <a:ea typeface="+mn-ea"/>
                <a:cs typeface="+mn-cs"/>
              </a:rPr>
              <a:t> million more than a person without a degree over their working lifetime. For some careers like engineering it can be far more.</a:t>
            </a: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a:solidFill>
                  <a:schemeClr val="tx1"/>
                </a:solidFill>
                <a:effectLst/>
                <a:latin typeface="+mn-lt"/>
                <a:ea typeface="+mn-ea"/>
                <a:cs typeface="+mn-cs"/>
              </a:rPr>
              <a:t>Continue by stating the next slide provides another way to look at </a:t>
            </a:r>
            <a:r>
              <a:rPr lang="en-US" sz="1200" kern="1200" dirty="0">
                <a:solidFill>
                  <a:schemeClr val="tx1"/>
                </a:solidFill>
                <a:effectLst/>
                <a:latin typeface="+mn-lt"/>
                <a:ea typeface="+mn-ea"/>
                <a:cs typeface="+mn-cs"/>
              </a:rPr>
              <a:t>this money fact</a:t>
            </a:r>
            <a:r>
              <a:rPr lang="en-US" sz="1200" kern="1200" baseline="0" dirty="0">
                <a:solidFill>
                  <a:schemeClr val="tx1"/>
                </a:solidFill>
                <a:effectLst/>
                <a:latin typeface="+mn-lt"/>
                <a:ea typeface="+mn-ea"/>
                <a:cs typeface="+mn-cs"/>
              </a:rPr>
              <a:t> that</a:t>
            </a:r>
            <a:r>
              <a:rPr lang="en-US" sz="1200" kern="1200" dirty="0">
                <a:solidFill>
                  <a:schemeClr val="tx1"/>
                </a:solidFill>
                <a:effectLst/>
                <a:latin typeface="+mn-lt"/>
                <a:ea typeface="+mn-ea"/>
                <a:cs typeface="+mn-cs"/>
              </a:rPr>
              <a:t> brings</a:t>
            </a:r>
            <a:r>
              <a:rPr lang="en-US" sz="1200" kern="1200" baseline="0" dirty="0">
                <a:solidFill>
                  <a:schemeClr val="tx1"/>
                </a:solidFill>
                <a:effectLst/>
                <a:latin typeface="+mn-lt"/>
                <a:ea typeface="+mn-ea"/>
                <a:cs typeface="+mn-cs"/>
              </a:rPr>
              <a:t> it down to scale and may make it </a:t>
            </a:r>
            <a:r>
              <a:rPr lang="en-US" sz="1200" kern="1200" dirty="0">
                <a:solidFill>
                  <a:schemeClr val="tx1"/>
                </a:solidFill>
                <a:effectLst/>
                <a:latin typeface="+mn-lt"/>
                <a:ea typeface="+mn-ea"/>
                <a:cs typeface="+mn-cs"/>
              </a:rPr>
              <a:t>more meaningful.</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26CD33-4337-4529-948A-94F6960B2374}" type="slidenum">
              <a:rPr lang="en-US" smtClean="0"/>
              <a:pPr/>
              <a:t>9</a:t>
            </a:fld>
            <a:endParaRPr lang="en-US"/>
          </a:p>
        </p:txBody>
      </p:sp>
    </p:spTree>
    <p:extLst>
      <p:ext uri="{BB962C8B-B14F-4D97-AF65-F5344CB8AC3E}">
        <p14:creationId xmlns:p14="http://schemas.microsoft.com/office/powerpoint/2010/main" val="127237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Facilitator Notes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kern="1200" dirty="0">
                <a:solidFill>
                  <a:schemeClr val="tx1"/>
                </a:solidFill>
                <a:effectLst/>
                <a:latin typeface="+mn-lt"/>
                <a:ea typeface="+mn-ea"/>
                <a:cs typeface="+mn-cs"/>
              </a:rPr>
              <a:t>- Per</a:t>
            </a:r>
            <a:r>
              <a:rPr lang="en-US" sz="1200" kern="1200" baseline="0" dirty="0">
                <a:solidFill>
                  <a:schemeClr val="tx1"/>
                </a:solidFill>
                <a:effectLst/>
                <a:latin typeface="+mn-lt"/>
                <a:ea typeface="+mn-ea"/>
                <a:cs typeface="+mn-cs"/>
              </a:rPr>
              <a:t> Bureau of Labor Statistics. $500 is divided by the average per hour wage  </a:t>
            </a:r>
            <a:endParaRPr lang="en-US" sz="1200" kern="1200" dirty="0">
              <a:solidFill>
                <a:schemeClr val="tx1"/>
              </a:solidFill>
              <a:effectLst/>
              <a:latin typeface="+mn-lt"/>
              <a:ea typeface="+mn-ea"/>
              <a:cs typeface="+mn-cs"/>
            </a:endParaRPr>
          </a:p>
          <a:p>
            <a:pPr marL="0" indent="0">
              <a:buFont typeface="Arial" pitchFamily="34" charset="0"/>
              <a:buNone/>
            </a:pPr>
            <a:endParaRPr lang="en-US" sz="1200" kern="1200" dirty="0">
              <a:solidFill>
                <a:schemeClr val="tx1"/>
              </a:solidFill>
              <a:effectLst/>
              <a:latin typeface="+mn-lt"/>
              <a:ea typeface="+mn-ea"/>
              <a:cs typeface="+mn-cs"/>
            </a:endParaRPr>
          </a:p>
          <a:p>
            <a:pPr marL="0" indent="0">
              <a:buFont typeface="Arial" pitchFamily="34" charset="0"/>
              <a:buNone/>
            </a:pPr>
            <a:r>
              <a:rPr lang="en-US" sz="1200" kern="1200" dirty="0">
                <a:solidFill>
                  <a:schemeClr val="tx1"/>
                </a:solidFill>
                <a:effectLst/>
                <a:latin typeface="+mn-lt"/>
                <a:ea typeface="+mn-ea"/>
                <a:cs typeface="+mn-cs"/>
              </a:rPr>
              <a:t>Facilitator Talking Points:</a:t>
            </a:r>
          </a:p>
          <a:p>
            <a:pPr marL="171450" indent="-171450">
              <a:buFont typeface="Arial" pitchFamily="34" charset="0"/>
              <a:buChar char="•"/>
            </a:pPr>
            <a:r>
              <a:rPr lang="en-US" sz="1200" kern="1200" dirty="0">
                <a:solidFill>
                  <a:schemeClr val="tx1"/>
                </a:solidFill>
                <a:effectLst/>
                <a:latin typeface="+mn-lt"/>
                <a:ea typeface="+mn-ea"/>
                <a:cs typeface="+mn-cs"/>
              </a:rPr>
              <a:t>State</a:t>
            </a:r>
            <a:r>
              <a:rPr lang="en-US" sz="1200" kern="1200" baseline="0" dirty="0">
                <a:solidFill>
                  <a:schemeClr val="tx1"/>
                </a:solidFill>
                <a:effectLst/>
                <a:latin typeface="+mn-lt"/>
                <a:ea typeface="+mn-ea"/>
                <a:cs typeface="+mn-cs"/>
              </a:rPr>
              <a:t> that </a:t>
            </a:r>
            <a:r>
              <a:rPr lang="en-US" sz="1200" kern="1200" dirty="0">
                <a:solidFill>
                  <a:schemeClr val="tx1"/>
                </a:solidFill>
                <a:effectLst/>
                <a:latin typeface="+mn-lt"/>
                <a:ea typeface="+mn-ea"/>
                <a:cs typeface="+mn-cs"/>
              </a:rPr>
              <a:t>if you wanted to share this with your child you could ask them to imagine they needed to add $500 per week to their household budget. Here’s the reality of the number of work hours needed to get that $500 a week based on earnings which we know with few exceptions is directly linked to education level. Someone </a:t>
            </a:r>
            <a:r>
              <a:rPr lang="en-US" sz="1200" kern="1200" baseline="0" dirty="0">
                <a:solidFill>
                  <a:schemeClr val="tx1"/>
                </a:solidFill>
                <a:effectLst/>
                <a:latin typeface="+mn-lt"/>
                <a:ea typeface="+mn-ea"/>
                <a:cs typeface="+mn-cs"/>
              </a:rPr>
              <a:t>earning minimum wage would need to work 51 more hours or more than a full week more than a person with a college degree to earn $500. </a:t>
            </a:r>
            <a:endParaRPr lang="en-US" sz="1200" kern="1200" dirty="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effectLst/>
                <a:latin typeface="+mn-lt"/>
                <a:ea typeface="+mn-ea"/>
                <a:cs typeface="+mn-cs"/>
              </a:rPr>
              <a:t>Ask</a:t>
            </a:r>
            <a:r>
              <a:rPr lang="en-US" sz="1200" kern="1200" baseline="0" dirty="0">
                <a:solidFill>
                  <a:schemeClr val="tx1"/>
                </a:solidFill>
                <a:effectLst/>
                <a:latin typeface="+mn-lt"/>
                <a:ea typeface="+mn-ea"/>
                <a:cs typeface="+mn-cs"/>
              </a:rPr>
              <a:t> your child to</a:t>
            </a:r>
            <a:r>
              <a:rPr lang="en-US" sz="1200" kern="1200" dirty="0">
                <a:solidFill>
                  <a:schemeClr val="tx1"/>
                </a:solidFill>
                <a:effectLst/>
                <a:latin typeface="+mn-lt"/>
                <a:ea typeface="+mn-ea"/>
                <a:cs typeface="+mn-cs"/>
              </a:rPr>
              <a:t> imagine all the time they’d have for all the other things they like to do</a:t>
            </a:r>
            <a:r>
              <a:rPr lang="en-US" sz="1200" kern="1200" baseline="0" dirty="0">
                <a:solidFill>
                  <a:schemeClr val="tx1"/>
                </a:solidFill>
                <a:effectLst/>
                <a:latin typeface="+mn-lt"/>
                <a:ea typeface="+mn-ea"/>
                <a:cs typeface="+mn-cs"/>
              </a:rPr>
              <a:t> with the extra 5, 6, or 7 days.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B26CD33-4337-4529-948A-94F6960B2374}"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30" name="Rectangle 7"/>
          <p:cNvSpPr>
            <a:spLocks/>
          </p:cNvSpPr>
          <p:nvPr/>
        </p:nvSpPr>
        <p:spPr>
          <a:xfrm>
            <a:off x="604981" y="5181600"/>
            <a:ext cx="109728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kumimoji="0"/>
            </a:pPr>
            <a:endParaRPr kumimoji="0" lang="en-US" sz="3200" b="0" i="1" u="none" strike="noStrike" kern="0" cap="none" spc="0" normalizeH="0" baseline="0" noProof="0" dirty="0">
              <a:ln>
                <a:noFill/>
              </a:ln>
              <a:solidFill>
                <a:schemeClr val="tx1"/>
              </a:solidFill>
              <a:effectLst/>
              <a:uLnTx/>
              <a:uFillTx/>
              <a:latin typeface="+mj-lt"/>
              <a:ea typeface="+mj-ea"/>
              <a:cs typeface="+mj-cs"/>
            </a:endParaRP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Up Landscape with Caption">
    <p:spTree>
      <p:nvGrpSpPr>
        <p:cNvPr id="1" name=""/>
        <p:cNvGrpSpPr/>
        <p:nvPr/>
      </p:nvGrpSpPr>
      <p:grpSpPr>
        <a:xfrm>
          <a:off x="0" y="0"/>
          <a:ext cx="0" cy="0"/>
          <a:chOff x="0" y="0"/>
          <a:chExt cx="0" cy="0"/>
        </a:xfrm>
      </p:grpSpPr>
      <p:sp>
        <p:nvSpPr>
          <p:cNvPr id="3" name="Rectangle 7"/>
          <p:cNvSpPr>
            <a:spLocks noGrp="1" noChangeAspect="1"/>
          </p:cNvSpPr>
          <p:nvPr>
            <p:ph type="pic" sz="quarter" idx="11"/>
          </p:nvPr>
        </p:nvSpPr>
        <p:spPr>
          <a:xfrm>
            <a:off x="621792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15" name="Rectangle 7"/>
          <p:cNvSpPr>
            <a:spLocks noGrp="1" noChangeAspect="1"/>
          </p:cNvSpPr>
          <p:nvPr>
            <p:ph type="pic" sz="quarter" idx="12"/>
          </p:nvPr>
        </p:nvSpPr>
        <p:spPr>
          <a:xfrm>
            <a:off x="609600" y="3403823"/>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6" name="Rectangle 7"/>
          <p:cNvSpPr>
            <a:spLocks noGrp="1" noChangeAspect="1"/>
          </p:cNvSpPr>
          <p:nvPr>
            <p:ph type="pic" sz="quarter" idx="13"/>
          </p:nvPr>
        </p:nvSpPr>
        <p:spPr>
          <a:xfrm>
            <a:off x="6217920" y="228600"/>
            <a:ext cx="5364480" cy="3017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27" name="Rectangle 11"/>
          <p:cNvSpPr>
            <a:spLocks noGrp="1"/>
          </p:cNvSpPr>
          <p:nvPr>
            <p:ph type="body" sz="quarter" idx="14" hasCustomPrompt="1"/>
          </p:nvPr>
        </p:nvSpPr>
        <p:spPr>
          <a:xfrm>
            <a:off x="609600" y="228600"/>
            <a:ext cx="5364480" cy="3017520"/>
          </a:xfrm>
        </p:spPr>
        <p:txBody>
          <a:bodyPr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5"/>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7" name="Rectangle 6"/>
          <p:cNvSpPr>
            <a:spLocks noGrp="1"/>
          </p:cNvSpPr>
          <p:nvPr>
            <p:ph type="sldNum" sz="quarter" idx="1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7"/>
          </p:nvPr>
        </p:nvSpPr>
        <p:spPr/>
        <p:txBody>
          <a:bodyPr/>
          <a:lstStyle/>
          <a:p>
            <a:endParaRPr kumimoji="0"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Up Mixed">
    <p:spTree>
      <p:nvGrpSpPr>
        <p:cNvPr id="1" name=""/>
        <p:cNvGrpSpPr/>
        <p:nvPr/>
      </p:nvGrpSpPr>
      <p:grpSpPr>
        <a:xfrm>
          <a:off x="0" y="0"/>
          <a:ext cx="0" cy="0"/>
          <a:chOff x="0" y="0"/>
          <a:chExt cx="0" cy="0"/>
        </a:xfrm>
      </p:grpSpPr>
      <p:sp>
        <p:nvSpPr>
          <p:cNvPr id="7" name="Rectangle 7"/>
          <p:cNvSpPr>
            <a:spLocks noGrp="1" noChangeAspect="1"/>
          </p:cNvSpPr>
          <p:nvPr>
            <p:ph type="pic" sz="quarter" idx="11"/>
          </p:nvPr>
        </p:nvSpPr>
        <p:spPr>
          <a:xfrm>
            <a:off x="6756400" y="3436620"/>
            <a:ext cx="4866533" cy="2889504"/>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9" name="Rectangle 7"/>
          <p:cNvSpPr>
            <a:spLocks noGrp="1" noChangeAspect="1"/>
          </p:cNvSpPr>
          <p:nvPr>
            <p:ph type="pic" sz="quarter" idx="12"/>
          </p:nvPr>
        </p:nvSpPr>
        <p:spPr>
          <a:xfrm>
            <a:off x="568960" y="384048"/>
            <a:ext cx="5943600" cy="5943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0" name="Rectangle 7"/>
          <p:cNvSpPr>
            <a:spLocks noGrp="1" noChangeAspect="1"/>
          </p:cNvSpPr>
          <p:nvPr>
            <p:ph type="pic" sz="quarter" idx="13"/>
          </p:nvPr>
        </p:nvSpPr>
        <p:spPr>
          <a:xfrm>
            <a:off x="6756400" y="389333"/>
            <a:ext cx="4876800" cy="2887269"/>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6" name="Rectangle 5"/>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4-Up Portrait with Captions">
    <p:spTree>
      <p:nvGrpSpPr>
        <p:cNvPr id="1" name=""/>
        <p:cNvGrpSpPr/>
        <p:nvPr/>
      </p:nvGrpSpPr>
      <p:grpSpPr>
        <a:xfrm>
          <a:off x="0" y="0"/>
          <a:ext cx="0" cy="0"/>
          <a:chOff x="0" y="0"/>
          <a:chExt cx="0" cy="0"/>
        </a:xfrm>
      </p:grpSpPr>
      <p:sp>
        <p:nvSpPr>
          <p:cNvPr id="31" name="Rectangle 7"/>
          <p:cNvSpPr>
            <a:spLocks noGrp="1"/>
          </p:cNvSpPr>
          <p:nvPr>
            <p:ph type="pic" sz="quarter" idx="14"/>
          </p:nvPr>
        </p:nvSpPr>
        <p:spPr>
          <a:xfrm>
            <a:off x="2972396" y="228600"/>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 name="Rectangle 7"/>
          <p:cNvSpPr>
            <a:spLocks noGrp="1"/>
          </p:cNvSpPr>
          <p:nvPr>
            <p:ph type="pic" sz="quarter" idx="26"/>
          </p:nvPr>
        </p:nvSpPr>
        <p:spPr>
          <a:xfrm>
            <a:off x="29723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0" name="Rectangle 7"/>
          <p:cNvSpPr>
            <a:spLocks noGrp="1" noChangeAspect="1"/>
          </p:cNvSpPr>
          <p:nvPr>
            <p:ph type="pic" sz="quarter" idx="25"/>
          </p:nvPr>
        </p:nvSpPr>
        <p:spPr>
          <a:xfrm>
            <a:off x="6229623" y="228600"/>
            <a:ext cx="3048000"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27"/>
          </p:nvPr>
        </p:nvSpPr>
        <p:spPr>
          <a:xfrm>
            <a:off x="6223596" y="3365392"/>
            <a:ext cx="3046952"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body" sz="quarter" idx="16" hasCustomPrompt="1"/>
          </p:nvPr>
        </p:nvSpPr>
        <p:spPr>
          <a:xfrm>
            <a:off x="533996" y="1295400"/>
            <a:ext cx="2235200" cy="1905000"/>
          </a:xfrm>
        </p:spPr>
        <p:txBody>
          <a:bodyPr anchor="b" anchorCtr="0">
            <a:noAutofit/>
          </a:bodyPr>
          <a:lstStyle>
            <a:lvl1pPr marL="0" marR="0" indent="0" algn="r" rtl="0" eaLnBrk="1" latinLnBrk="0" hangingPunct="1">
              <a:spcBef>
                <a:spcPct val="20000"/>
              </a:spcBef>
              <a:buFontTx/>
              <a:buNone/>
              <a:defRPr kumimoji="0" sz="1600" baseline="0">
                <a:solidFill>
                  <a:schemeClr val="tx1"/>
                </a:solidFill>
                <a:latin typeface="+mn-lt"/>
                <a:ea typeface="+mn-ea"/>
                <a:cs typeface="+mn-cs"/>
              </a:defRPr>
            </a:lvl1pPr>
            <a:extLst/>
          </a:lstStyle>
          <a:p>
            <a:pPr lvl="0"/>
            <a:r>
              <a:rPr kumimoji="0" lang="en-US" dirty="0"/>
              <a:t>Click to add caption</a:t>
            </a:r>
          </a:p>
        </p:txBody>
      </p:sp>
      <p:sp>
        <p:nvSpPr>
          <p:cNvPr id="14" name="Rectangle 7"/>
          <p:cNvSpPr>
            <a:spLocks noGrp="1"/>
          </p:cNvSpPr>
          <p:nvPr>
            <p:ph type="body" sz="quarter" idx="29" hasCustomPrompt="1"/>
          </p:nvPr>
        </p:nvSpPr>
        <p:spPr>
          <a:xfrm>
            <a:off x="9448800" y="1295400"/>
            <a:ext cx="2235200" cy="1905000"/>
          </a:xfrm>
        </p:spPr>
        <p:txBody>
          <a:bodyPr anchor="b"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4" name="Rectangle 7"/>
          <p:cNvSpPr>
            <a:spLocks noGrp="1"/>
          </p:cNvSpPr>
          <p:nvPr>
            <p:ph type="body" sz="quarter" idx="28" hasCustomPrompt="1"/>
          </p:nvPr>
        </p:nvSpPr>
        <p:spPr>
          <a:xfrm>
            <a:off x="533996" y="3352800"/>
            <a:ext cx="2235200" cy="1905000"/>
          </a:xfrm>
        </p:spPr>
        <p:txBody>
          <a:bodyPr anchor="t" anchorCtr="0"/>
          <a:lstStyle>
            <a:lvl1pPr marL="0" marR="0" indent="0" algn="r" eaLnBrk="1" latinLnBrk="0" hangingPunct="1">
              <a:buFontTx/>
              <a:buNone/>
              <a:defRPr kumimoji="0" sz="1600" baseline="0"/>
            </a:lvl1pPr>
            <a:extLst/>
          </a:lstStyle>
          <a:p>
            <a:pPr lvl="0"/>
            <a:r>
              <a:rPr kumimoji="0" lang="en-US" dirty="0"/>
              <a:t>Click to add caption</a:t>
            </a:r>
          </a:p>
        </p:txBody>
      </p:sp>
      <p:sp>
        <p:nvSpPr>
          <p:cNvPr id="13" name="Rectangle 7"/>
          <p:cNvSpPr>
            <a:spLocks noGrp="1"/>
          </p:cNvSpPr>
          <p:nvPr>
            <p:ph type="body" sz="quarter" idx="30" hasCustomPrompt="1"/>
          </p:nvPr>
        </p:nvSpPr>
        <p:spPr>
          <a:xfrm>
            <a:off x="9448800" y="3352800"/>
            <a:ext cx="2235200" cy="1905000"/>
          </a:xfrm>
        </p:spPr>
        <p:txBody>
          <a:bodyPr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1" name="Rectangle 10"/>
          <p:cNvSpPr>
            <a:spLocks noGrp="1"/>
          </p:cNvSpPr>
          <p:nvPr>
            <p:ph type="dt" sz="half" idx="31"/>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12" name="Rectangle 11"/>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5" name="Rectangle 14"/>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4-Up landscape with Caption">
    <p:spTree>
      <p:nvGrpSpPr>
        <p:cNvPr id="1" name=""/>
        <p:cNvGrpSpPr/>
        <p:nvPr/>
      </p:nvGrpSpPr>
      <p:grpSpPr>
        <a:xfrm>
          <a:off x="0" y="0"/>
          <a:ext cx="0" cy="0"/>
          <a:chOff x="0" y="0"/>
          <a:chExt cx="0" cy="0"/>
        </a:xfrm>
      </p:grpSpPr>
      <p:sp>
        <p:nvSpPr>
          <p:cNvPr id="24" name="Rectangle 7"/>
          <p:cNvSpPr>
            <a:spLocks noGrp="1"/>
          </p:cNvSpPr>
          <p:nvPr>
            <p:ph type="pic" sz="quarter" idx="14"/>
          </p:nvPr>
        </p:nvSpPr>
        <p:spPr>
          <a:xfrm>
            <a:off x="1235762" y="533400"/>
            <a:ext cx="4871063"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12357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9" name="Rectangle 7"/>
          <p:cNvSpPr>
            <a:spLocks noGrp="1"/>
          </p:cNvSpPr>
          <p:nvPr>
            <p:ph type="pic" sz="quarter" idx="17"/>
          </p:nvPr>
        </p:nvSpPr>
        <p:spPr>
          <a:xfrm>
            <a:off x="6214161" y="5334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p:cNvSpPr>
          <p:nvPr>
            <p:ph type="pic" sz="quarter" idx="18"/>
          </p:nvPr>
        </p:nvSpPr>
        <p:spPr>
          <a:xfrm>
            <a:off x="12357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p:cNvSpPr>
          <p:nvPr>
            <p:ph type="pic" sz="quarter" idx="19"/>
          </p:nvPr>
        </p:nvSpPr>
        <p:spPr>
          <a:xfrm>
            <a:off x="6214161" y="3352800"/>
            <a:ext cx="4876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p:cNvSpPr>
          <p:nvPr>
            <p:ph type="body" sz="quarter" idx="22" hasCustomPrompt="1"/>
          </p:nvPr>
        </p:nvSpPr>
        <p:spPr>
          <a:xfrm>
            <a:off x="12357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8" name="Rectangle 7"/>
          <p:cNvSpPr>
            <a:spLocks noGrp="1"/>
          </p:cNvSpPr>
          <p:nvPr>
            <p:ph type="body" sz="quarter" idx="23" hasCustomPrompt="1"/>
          </p:nvPr>
        </p:nvSpPr>
        <p:spPr>
          <a:xfrm>
            <a:off x="6214161" y="61722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6" name="Rectangle 7"/>
          <p:cNvSpPr>
            <a:spLocks noGrp="1"/>
          </p:cNvSpPr>
          <p:nvPr>
            <p:ph type="body" sz="quarter" idx="24" hasCustomPrompt="1"/>
          </p:nvPr>
        </p:nvSpPr>
        <p:spPr>
          <a:xfrm>
            <a:off x="6214161" y="152400"/>
            <a:ext cx="4876800" cy="304800"/>
          </a:xfrm>
        </p:spPr>
        <p:txBody>
          <a:bodyPr lIns="9144" anchor="t" anchorCtr="0"/>
          <a:lstStyle>
            <a:lvl1pPr marL="0" marR="0" indent="0" algn="l" eaLnBrk="1" latinLnBrk="0" hangingPunct="1">
              <a:buFontTx/>
              <a:buNone/>
              <a:defRPr kumimoji="0" sz="1600" baseline="0"/>
            </a:lvl1pPr>
            <a:extLst/>
          </a:lstStyle>
          <a:p>
            <a:pPr lvl="0"/>
            <a:r>
              <a:rPr kumimoji="0" lang="en-US" dirty="0"/>
              <a:t>Click to add caption</a:t>
            </a:r>
          </a:p>
        </p:txBody>
      </p:sp>
      <p:sp>
        <p:nvSpPr>
          <p:cNvPr id="10" name="Rectangle 9"/>
          <p:cNvSpPr>
            <a:spLocks noGrp="1"/>
          </p:cNvSpPr>
          <p:nvPr>
            <p:ph type="dt" sz="half" idx="25"/>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11" name="Rectangle 10"/>
          <p:cNvSpPr>
            <a:spLocks noGrp="1"/>
          </p:cNvSpPr>
          <p:nvPr>
            <p:ph type="sldNum" sz="quarter" idx="26"/>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2" name="Rectangle 11"/>
          <p:cNvSpPr>
            <a:spLocks noGrp="1"/>
          </p:cNvSpPr>
          <p:nvPr>
            <p:ph type="ftr" sz="quarter" idx="27"/>
          </p:nvPr>
        </p:nvSpPr>
        <p:spPr/>
        <p:txBody>
          <a:bodyPr/>
          <a:lstStyle/>
          <a:p>
            <a:endParaRPr kumimoji="0"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4-Up Portrait with Large Caption">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20320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1"/>
          </p:nvPr>
        </p:nvSpPr>
        <p:spPr>
          <a:xfrm>
            <a:off x="6062134"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7"/>
          <p:cNvSpPr>
            <a:spLocks noGrp="1"/>
          </p:cNvSpPr>
          <p:nvPr>
            <p:ph type="pic" sz="quarter" idx="30"/>
          </p:nvPr>
        </p:nvSpPr>
        <p:spPr>
          <a:xfrm>
            <a:off x="3132081"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9" name="Rectangle 7"/>
          <p:cNvSpPr>
            <a:spLocks noGrp="1"/>
          </p:cNvSpPr>
          <p:nvPr>
            <p:ph type="pic" sz="quarter" idx="32"/>
          </p:nvPr>
        </p:nvSpPr>
        <p:spPr>
          <a:xfrm>
            <a:off x="8986889" y="1524001"/>
            <a:ext cx="2809313" cy="2809311"/>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4" name="Rectangle 7"/>
          <p:cNvSpPr>
            <a:spLocks noGrp="1"/>
          </p:cNvSpPr>
          <p:nvPr>
            <p:ph type="body" sz="quarter" idx="29" hasCustomPrompt="1"/>
          </p:nvPr>
        </p:nvSpPr>
        <p:spPr>
          <a:xfrm>
            <a:off x="203200" y="4495800"/>
            <a:ext cx="11684000" cy="1905000"/>
          </a:xfrm>
        </p:spPr>
        <p:txBody>
          <a:bodyPr anchor="t" anchorCtr="0"/>
          <a:lstStyle>
            <a:lvl1pPr marL="0" marR="0" indent="0" algn="l" eaLnBrk="1" latinLnBrk="0" hangingPunct="1">
              <a:buFontTx/>
              <a:buNone/>
              <a:defRPr kumimoji="0" sz="2400" baseline="0"/>
            </a:lvl1pPr>
            <a:extLst/>
          </a:lstStyle>
          <a:p>
            <a:pPr lvl="0"/>
            <a:r>
              <a:rPr kumimoji="0" lang="en-US" dirty="0"/>
              <a:t>Click to add caption</a:t>
            </a:r>
          </a:p>
        </p:txBody>
      </p:sp>
      <p:sp>
        <p:nvSpPr>
          <p:cNvPr id="8" name="Rectangle 7"/>
          <p:cNvSpPr>
            <a:spLocks noGrp="1"/>
          </p:cNvSpPr>
          <p:nvPr>
            <p:ph type="dt" sz="half" idx="33"/>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9" name="Rectangle 8"/>
          <p:cNvSpPr>
            <a:spLocks noGrp="1"/>
          </p:cNvSpPr>
          <p:nvPr>
            <p:ph type="sldNum" sz="quarter" idx="34"/>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5"/>
          </p:nvPr>
        </p:nvSpPr>
        <p:spPr/>
        <p:txBody>
          <a:bodyPr/>
          <a:lstStyle/>
          <a:p>
            <a:endParaRPr kumimoji="0"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4-Up: 1 Portrait with  3 Landscape">
    <p:spTree>
      <p:nvGrpSpPr>
        <p:cNvPr id="1" name=""/>
        <p:cNvGrpSpPr/>
        <p:nvPr/>
      </p:nvGrpSpPr>
      <p:grpSpPr>
        <a:xfrm>
          <a:off x="0" y="0"/>
          <a:ext cx="0" cy="0"/>
          <a:chOff x="0" y="0"/>
          <a:chExt cx="0" cy="0"/>
        </a:xfrm>
      </p:grpSpPr>
      <p:sp>
        <p:nvSpPr>
          <p:cNvPr id="26" name="Rectangle 7"/>
          <p:cNvSpPr>
            <a:spLocks noGrp="1"/>
          </p:cNvSpPr>
          <p:nvPr>
            <p:ph type="pic" sz="quarter" idx="14"/>
          </p:nvPr>
        </p:nvSpPr>
        <p:spPr>
          <a:xfrm>
            <a:off x="914400" y="257665"/>
            <a:ext cx="6156960" cy="6172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Rectangle 7"/>
          <p:cNvSpPr>
            <a:spLocks noGrp="1" noChangeAspect="1"/>
          </p:cNvSpPr>
          <p:nvPr>
            <p:ph type="pic" sz="quarter" idx="18"/>
          </p:nvPr>
        </p:nvSpPr>
        <p:spPr>
          <a:xfrm>
            <a:off x="7718464" y="257665"/>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6" name="Rectangle 7"/>
          <p:cNvSpPr>
            <a:spLocks noGrp="1" noChangeAspect="1"/>
          </p:cNvSpPr>
          <p:nvPr>
            <p:ph type="pic" sz="quarter" idx="22"/>
          </p:nvPr>
        </p:nvSpPr>
        <p:spPr>
          <a:xfrm>
            <a:off x="7718464" y="2432657"/>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14" name="Rectangle 7"/>
          <p:cNvSpPr>
            <a:spLocks noGrp="1" noChangeAspect="1"/>
          </p:cNvSpPr>
          <p:nvPr>
            <p:ph type="pic" sz="quarter" idx="23"/>
          </p:nvPr>
        </p:nvSpPr>
        <p:spPr>
          <a:xfrm>
            <a:off x="7718464" y="4607649"/>
            <a:ext cx="3251203" cy="1828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4"/>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8" name="Rectangle 7"/>
          <p:cNvSpPr>
            <a:spLocks noGrp="1"/>
          </p:cNvSpPr>
          <p:nvPr>
            <p:ph type="sldNum" sz="quarter" idx="2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6"/>
          </p:nvPr>
        </p:nvSpPr>
        <p:spPr/>
        <p:txBody>
          <a:bodyPr/>
          <a:lstStyle/>
          <a:p>
            <a:endParaRPr kumimoji="0"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reserve="1">
  <p:cSld name="5-up: 3 Landscape with 2 Portrait">
    <p:spTree>
      <p:nvGrpSpPr>
        <p:cNvPr id="1" name=""/>
        <p:cNvGrpSpPr/>
        <p:nvPr/>
      </p:nvGrpSpPr>
      <p:grpSpPr>
        <a:xfrm>
          <a:off x="0" y="0"/>
          <a:ext cx="0" cy="0"/>
          <a:chOff x="0" y="0"/>
          <a:chExt cx="0" cy="0"/>
        </a:xfrm>
      </p:grpSpPr>
      <p:sp>
        <p:nvSpPr>
          <p:cNvPr id="9" name="Rectangle 7"/>
          <p:cNvSpPr>
            <a:spLocks noGrp="1"/>
          </p:cNvSpPr>
          <p:nvPr>
            <p:ph type="pic" sz="quarter" idx="14"/>
          </p:nvPr>
        </p:nvSpPr>
        <p:spPr>
          <a:xfrm>
            <a:off x="812800" y="34290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7" name="Rectangle 7"/>
          <p:cNvSpPr>
            <a:spLocks noGrp="1"/>
          </p:cNvSpPr>
          <p:nvPr>
            <p:ph type="pic" sz="quarter" idx="17"/>
          </p:nvPr>
        </p:nvSpPr>
        <p:spPr>
          <a:xfrm>
            <a:off x="4045131" y="228600"/>
            <a:ext cx="7416800" cy="4171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6"/>
          </p:nvPr>
        </p:nvSpPr>
        <p:spPr>
          <a:xfrm>
            <a:off x="812800" y="228600"/>
            <a:ext cx="2760205" cy="29718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6" name="Rectangle 7"/>
          <p:cNvSpPr>
            <a:spLocks noGrp="1" noChangeAspect="1"/>
          </p:cNvSpPr>
          <p:nvPr>
            <p:ph type="pic" sz="quarter" idx="27"/>
          </p:nvPr>
        </p:nvSpPr>
        <p:spPr>
          <a:xfrm>
            <a:off x="7924800" y="4495800"/>
            <a:ext cx="355599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noChangeAspect="1"/>
          </p:cNvSpPr>
          <p:nvPr>
            <p:ph type="pic" sz="quarter" idx="28"/>
          </p:nvPr>
        </p:nvSpPr>
        <p:spPr>
          <a:xfrm>
            <a:off x="4045131" y="4495800"/>
            <a:ext cx="3676469" cy="187452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29"/>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8" name="Rectangle 7"/>
          <p:cNvSpPr>
            <a:spLocks noGrp="1"/>
          </p:cNvSpPr>
          <p:nvPr>
            <p:ph type="sldNum" sz="quarter" idx="30"/>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31"/>
          </p:nvPr>
        </p:nvSpPr>
        <p:spPr/>
        <p:txBody>
          <a:bodyPr/>
          <a:lstStyle/>
          <a:p>
            <a:endParaRPr kumimoji="0"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reserve="1">
  <p:cSld name="5-Up: 3 Portrait with 2 Landscape">
    <p:spTree>
      <p:nvGrpSpPr>
        <p:cNvPr id="1" name=""/>
        <p:cNvGrpSpPr/>
        <p:nvPr/>
      </p:nvGrpSpPr>
      <p:grpSpPr>
        <a:xfrm>
          <a:off x="0" y="0"/>
          <a:ext cx="0" cy="0"/>
          <a:chOff x="0" y="0"/>
          <a:chExt cx="0" cy="0"/>
        </a:xfrm>
      </p:grpSpPr>
      <p:sp>
        <p:nvSpPr>
          <p:cNvPr id="17" name="Rectangle 7"/>
          <p:cNvSpPr>
            <a:spLocks noGrp="1"/>
          </p:cNvSpPr>
          <p:nvPr>
            <p:ph type="pic" sz="quarter" idx="26"/>
          </p:nvPr>
        </p:nvSpPr>
        <p:spPr>
          <a:xfrm>
            <a:off x="6828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3" name="Rectangle 7"/>
          <p:cNvSpPr>
            <a:spLocks noGrp="1"/>
          </p:cNvSpPr>
          <p:nvPr>
            <p:ph type="pic" sz="quarter" idx="29"/>
          </p:nvPr>
        </p:nvSpPr>
        <p:spPr>
          <a:xfrm>
            <a:off x="68284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0" name="Rectangle 7"/>
          <p:cNvSpPr>
            <a:spLocks noGrp="1"/>
          </p:cNvSpPr>
          <p:nvPr>
            <p:ph type="pic" sz="quarter" idx="30"/>
          </p:nvPr>
        </p:nvSpPr>
        <p:spPr>
          <a:xfrm>
            <a:off x="6291165" y="228600"/>
            <a:ext cx="52832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2" name="Rectangle 7"/>
          <p:cNvSpPr>
            <a:spLocks noGrp="1"/>
          </p:cNvSpPr>
          <p:nvPr>
            <p:ph type="pic" sz="quarter" idx="27"/>
          </p:nvPr>
        </p:nvSpPr>
        <p:spPr>
          <a:xfrm>
            <a:off x="43912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31" name="Rectangle 7"/>
          <p:cNvSpPr>
            <a:spLocks noGrp="1"/>
          </p:cNvSpPr>
          <p:nvPr>
            <p:ph type="pic" sz="quarter" idx="28"/>
          </p:nvPr>
        </p:nvSpPr>
        <p:spPr>
          <a:xfrm>
            <a:off x="8099645" y="3124200"/>
            <a:ext cx="3474720" cy="32766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7" name="Rectangle 6"/>
          <p:cNvSpPr>
            <a:spLocks noGrp="1"/>
          </p:cNvSpPr>
          <p:nvPr>
            <p:ph type="dt" sz="half" idx="31"/>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8" name="Rectangle 7"/>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4067031" y="16002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4064000" y="48768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16"/>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6" name="Rectangle 5"/>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Up Square with Caption">
    <p:spTree>
      <p:nvGrpSpPr>
        <p:cNvPr id="1" name=""/>
        <p:cNvGrpSpPr/>
        <p:nvPr/>
      </p:nvGrpSpPr>
      <p:grpSpPr>
        <a:xfrm>
          <a:off x="0" y="0"/>
          <a:ext cx="0" cy="0"/>
          <a:chOff x="0" y="0"/>
          <a:chExt cx="0" cy="0"/>
        </a:xfrm>
      </p:grpSpPr>
      <p:sp>
        <p:nvSpPr>
          <p:cNvPr id="4" name="Picture Placeholder 3"/>
          <p:cNvSpPr>
            <a:spLocks noGrp="1" noChangeAspect="1"/>
          </p:cNvSpPr>
          <p:nvPr>
            <p:ph type="pic" sz="quarter" idx="10"/>
          </p:nvPr>
        </p:nvSpPr>
        <p:spPr>
          <a:xfrm>
            <a:off x="6607032"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6" name="Picture Placeholder 5"/>
          <p:cNvSpPr>
            <a:spLocks noGrp="1" noChangeAspect="1"/>
          </p:cNvSpPr>
          <p:nvPr>
            <p:ph type="pic" sz="quarter" idx="14"/>
          </p:nvPr>
        </p:nvSpPr>
        <p:spPr>
          <a:xfrm>
            <a:off x="1524001" y="1371600"/>
            <a:ext cx="4264169" cy="32004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Text Placeholder 6"/>
          <p:cNvSpPr>
            <a:spLocks noGrp="1"/>
          </p:cNvSpPr>
          <p:nvPr>
            <p:ph type="body" sz="quarter" idx="15" hasCustomPrompt="1"/>
          </p:nvPr>
        </p:nvSpPr>
        <p:spPr>
          <a:xfrm>
            <a:off x="660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8" name="Text Placeholder 7"/>
          <p:cNvSpPr>
            <a:spLocks noGrp="1"/>
          </p:cNvSpPr>
          <p:nvPr>
            <p:ph type="body" sz="quarter" idx="16" hasCustomPrompt="1"/>
          </p:nvPr>
        </p:nvSpPr>
        <p:spPr>
          <a:xfrm>
            <a:off x="1524000" y="4648200"/>
            <a:ext cx="4267200" cy="12954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9" name="Rectangle 8"/>
          <p:cNvSpPr>
            <a:spLocks noGrp="1"/>
          </p:cNvSpPr>
          <p:nvPr>
            <p:ph type="dt" sz="half" idx="17"/>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10" name="Rectangle 9"/>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1" name="Rectangle 10"/>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Landscape with Caption">
    <p:spTree>
      <p:nvGrpSpPr>
        <p:cNvPr id="1" name=""/>
        <p:cNvGrpSpPr/>
        <p:nvPr/>
      </p:nvGrpSpPr>
      <p:grpSpPr>
        <a:xfrm>
          <a:off x="0" y="0"/>
          <a:ext cx="0" cy="0"/>
          <a:chOff x="0" y="0"/>
          <a:chExt cx="0" cy="0"/>
        </a:xfrm>
      </p:grpSpPr>
      <p:sp>
        <p:nvSpPr>
          <p:cNvPr id="5" name="Rectangle 9"/>
          <p:cNvSpPr>
            <a:spLocks noGrp="1" noChangeAspect="1"/>
          </p:cNvSpPr>
          <p:nvPr>
            <p:ph type="pic" sz="quarter" idx="10"/>
          </p:nvPr>
        </p:nvSpPr>
        <p:spPr>
          <a:xfrm>
            <a:off x="1219200" y="294590"/>
            <a:ext cx="9956800" cy="56007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eaLnBrk="1" latinLnBrk="1" hangingPunct="1">
              <a:spcBef>
                <a:spcPct val="20000"/>
              </a:spcBef>
              <a:buFontTx/>
              <a:buNone/>
              <a:defRPr kumimoji="0" lang="en-US" i="0" smtClean="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7" name="Rectangle 5"/>
          <p:cNvSpPr>
            <a:spLocks noGrp="1"/>
          </p:cNvSpPr>
          <p:nvPr>
            <p:ph type="body" sz="quarter" idx="11" hasCustomPrompt="1"/>
          </p:nvPr>
        </p:nvSpPr>
        <p:spPr>
          <a:xfrm>
            <a:off x="1219200" y="6019800"/>
            <a:ext cx="9956800" cy="381000"/>
          </a:xfrm>
        </p:spPr>
        <p:txBody>
          <a:bodyPr rIns="9144"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6" name="Rectangle 5"/>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anorama">
    <p:spTree>
      <p:nvGrpSpPr>
        <p:cNvPr id="1" name=""/>
        <p:cNvGrpSpPr/>
        <p:nvPr/>
      </p:nvGrpSpPr>
      <p:grpSpPr>
        <a:xfrm>
          <a:off x="0" y="0"/>
          <a:ext cx="0" cy="0"/>
          <a:chOff x="0" y="0"/>
          <a:chExt cx="0" cy="0"/>
        </a:xfrm>
      </p:grpSpPr>
      <p:sp>
        <p:nvSpPr>
          <p:cNvPr id="3" name="Picture Placeholder 2"/>
          <p:cNvSpPr>
            <a:spLocks noGrp="1"/>
          </p:cNvSpPr>
          <p:nvPr>
            <p:ph type="pic" sz="quarter" idx="30"/>
          </p:nvPr>
        </p:nvSpPr>
        <p:spPr>
          <a:xfrm>
            <a:off x="609600" y="2057400"/>
            <a:ext cx="10972800" cy="274320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4" name="Text Placeholder 3"/>
          <p:cNvSpPr>
            <a:spLocks noGrp="1"/>
          </p:cNvSpPr>
          <p:nvPr>
            <p:ph type="body" sz="quarter" idx="12" hasCustomPrompt="1"/>
          </p:nvPr>
        </p:nvSpPr>
        <p:spPr>
          <a:xfrm>
            <a:off x="609600" y="4876800"/>
            <a:ext cx="10972800" cy="1447800"/>
          </a:xfrm>
        </p:spPr>
        <p:txBody>
          <a:bodyPr tIns="91440" rIns="9144" bIns="91440" anchor="t"/>
          <a:lstStyle>
            <a:lvl1pPr marL="0" marR="0" indent="0" algn="l" eaLnBrk="1" latinLnBrk="0" hangingPunct="1">
              <a:buFontTx/>
              <a:buNone/>
              <a:defRPr kumimoji="0" sz="1800" i="0"/>
            </a:lvl1pPr>
            <a:extLst/>
          </a:lstStyle>
          <a:p>
            <a:pPr lvl="0"/>
            <a:r>
              <a:rPr kumimoji="0" lang="en-US" dirty="0"/>
              <a:t>Click to add caption</a:t>
            </a:r>
          </a:p>
        </p:txBody>
      </p:sp>
      <p:sp>
        <p:nvSpPr>
          <p:cNvPr id="5" name="Rectangle 4"/>
          <p:cNvSpPr>
            <a:spLocks noGrp="1"/>
          </p:cNvSpPr>
          <p:nvPr>
            <p:ph type="dt" sz="half" idx="31"/>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6" name="Rectangle 5"/>
          <p:cNvSpPr>
            <a:spLocks noGrp="1"/>
          </p:cNvSpPr>
          <p:nvPr>
            <p:ph type="sldNum" sz="quarter" idx="32"/>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7" name="Rectangle 6"/>
          <p:cNvSpPr>
            <a:spLocks noGrp="1"/>
          </p:cNvSpPr>
          <p:nvPr>
            <p:ph type="ftr" sz="quarter" idx="33"/>
          </p:nvPr>
        </p:nvSpPr>
        <p:spPr/>
        <p:txBody>
          <a:bodyPr/>
          <a:lstStyle/>
          <a:p>
            <a:endParaRPr kumimoji="0"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3" name="Rectangle 13"/>
          <p:cNvSpPr>
            <a:spLocks noGrp="1"/>
          </p:cNvSpPr>
          <p:nvPr>
            <p:ph type="title"/>
          </p:nvPr>
        </p:nvSpPr>
        <p:spPr/>
        <p:txBody>
          <a:bodyPr anchor="ctr"/>
          <a:lstStyle/>
          <a:p>
            <a:pPr eaLnBrk="1" latinLnBrk="1" hangingPunct="1"/>
            <a:r>
              <a:rPr lang="en-US"/>
              <a:t>Click to edit Master title style</a:t>
            </a:r>
            <a:endParaRPr/>
          </a:p>
        </p:txBody>
      </p:sp>
      <p:sp>
        <p:nvSpPr>
          <p:cNvPr id="14" name="Rectangle 6"/>
          <p:cNvSpPr>
            <a:spLocks noGrp="1"/>
          </p:cNvSpPr>
          <p:nvPr>
            <p:ph idx="1"/>
          </p:nvPr>
        </p:nvSpPr>
        <p:spPr/>
        <p:txBody>
          <a:bodyPr/>
          <a:lstStyle/>
          <a:p>
            <a:pPr lvl="0" eaLnBrk="1" latinLnBrk="1" hangingPunct="1"/>
            <a:r>
              <a:rPr lang="en-US"/>
              <a:t>Click to edit Master text styles</a:t>
            </a:r>
          </a:p>
          <a:p>
            <a:pPr lvl="1" eaLnBrk="1" latinLnBrk="1" hangingPunct="1"/>
            <a:r>
              <a:rPr lang="en-US"/>
              <a:t>Second level</a:t>
            </a:r>
          </a:p>
          <a:p>
            <a:pPr lvl="2" eaLnBrk="1" latinLnBrk="1" hangingPunct="1"/>
            <a:r>
              <a:rPr lang="en-US"/>
              <a:t>Third level</a:t>
            </a:r>
          </a:p>
          <a:p>
            <a:pPr lvl="3" eaLnBrk="1" latinLnBrk="1" hangingPunct="1"/>
            <a:r>
              <a:rPr lang="en-US"/>
              <a:t>Fourth level</a:t>
            </a:r>
          </a:p>
          <a:p>
            <a:pPr lvl="4" eaLnBrk="1" latinLnBrk="1" hangingPunct="1"/>
            <a:r>
              <a:rPr lang="en-US"/>
              <a:t>Fifth level</a:t>
            </a:r>
            <a:endParaRPr/>
          </a:p>
        </p:txBody>
      </p:sp>
      <p:sp>
        <p:nvSpPr>
          <p:cNvPr id="2" name="Rectangle 7"/>
          <p:cNvSpPr>
            <a:spLocks noGrp="1"/>
          </p:cNvSpPr>
          <p:nvPr>
            <p:ph type="dt" sz="half" idx="10"/>
          </p:nvPr>
        </p:nvSpPr>
        <p:spPr/>
        <p:txBody>
          <a:bodyPr/>
          <a:lstStyle/>
          <a:p>
            <a:fld id="{ACB2EC6F-6501-4E04-BD6C-A8A6CABB2C5B}" type="datetimeFigureOut">
              <a:rPr kumimoji="0" lang="en-US" smtClean="0"/>
              <a:pPr/>
              <a:t>10/2/2023</a:t>
            </a:fld>
            <a:endParaRPr kumimoji="0" lang="en-US"/>
          </a:p>
        </p:txBody>
      </p:sp>
      <p:sp>
        <p:nvSpPr>
          <p:cNvPr id="27" name="Rectangle 19"/>
          <p:cNvSpPr>
            <a:spLocks noGrp="1"/>
          </p:cNvSpPr>
          <p:nvPr>
            <p:ph type="ftr" sz="quarter" idx="11"/>
          </p:nvPr>
        </p:nvSpPr>
        <p:spPr/>
        <p:txBody>
          <a:bodyPr/>
          <a:lstStyle/>
          <a:p>
            <a:endParaRPr kumimoji="0" lang="en-US"/>
          </a:p>
        </p:txBody>
      </p:sp>
      <p:sp>
        <p:nvSpPr>
          <p:cNvPr id="24" name="Rectangle 26"/>
          <p:cNvSpPr>
            <a:spLocks noGrp="1"/>
          </p:cNvSpPr>
          <p:nvPr>
            <p:ph type="sldNum" sz="quarter" idx="12"/>
          </p:nvPr>
        </p:nvSpPr>
        <p:spPr/>
        <p:txBody>
          <a:bodyPr/>
          <a:lstStyle/>
          <a:p>
            <a:fld id="{963B0023-0CED-47F7-85AE-654F0B232C29}" type="slidenum">
              <a:rPr kumimoji="0" lang="en-US" smtClean="0"/>
              <a:pPr/>
              <a:t>‹#›</a:t>
            </a:fld>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7287977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CB2EC6F-6501-4E04-BD6C-A8A6CABB2C5B}" type="datetimeFigureOut">
              <a:rPr kumimoji="0" lang="en-US" smtClean="0"/>
              <a:pPr/>
              <a:t>10/2/2023</a:t>
            </a:fld>
            <a:endParaRPr kumimoji="0"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3B0023-0CED-47F7-85AE-654F0B232C29}" type="slidenum">
              <a:rPr kumimoji="0" lang="en-US" smtClean="0"/>
              <a:pPr/>
              <a:t>‹#›</a:t>
            </a:fld>
            <a:endParaRPr kumimoji="0" lang="en-US"/>
          </a:p>
        </p:txBody>
      </p:sp>
    </p:spTree>
    <p:extLst>
      <p:ext uri="{BB962C8B-B14F-4D97-AF65-F5344CB8AC3E}">
        <p14:creationId xmlns:p14="http://schemas.microsoft.com/office/powerpoint/2010/main" val="2491058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6944924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905472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8" name="Footer Placeholder 7"/>
          <p:cNvSpPr>
            <a:spLocks noGrp="1"/>
          </p:cNvSpPr>
          <p:nvPr>
            <p:ph type="ftr" sz="quarter" idx="11"/>
          </p:nvPr>
        </p:nvSpPr>
        <p:spPr/>
        <p:txBody>
          <a:bodyPr/>
          <a:lstStyle/>
          <a:p>
            <a:pPr algn="ctr"/>
            <a:endParaRPr kumimoji="0" lang="en-US" sz="1200" dirty="0">
              <a:solidFill>
                <a:schemeClr val="tx2"/>
              </a:solidFill>
            </a:endParaRPr>
          </a:p>
        </p:txBody>
      </p:sp>
      <p:sp>
        <p:nvSpPr>
          <p:cNvPr id="9" name="Slide Number Placeholder 8"/>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453952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4" name="Footer Placeholder 3"/>
          <p:cNvSpPr>
            <a:spLocks noGrp="1"/>
          </p:cNvSpPr>
          <p:nvPr>
            <p:ph type="ftr" sz="quarter" idx="11"/>
          </p:nvPr>
        </p:nvSpPr>
        <p:spPr/>
        <p:txBody>
          <a:bodyPr/>
          <a:lstStyle/>
          <a:p>
            <a:pPr algn="ctr"/>
            <a:endParaRPr kumimoji="0" lang="en-US" sz="1200" dirty="0">
              <a:solidFill>
                <a:schemeClr val="tx2"/>
              </a:solidFill>
            </a:endParaRPr>
          </a:p>
        </p:txBody>
      </p:sp>
      <p:sp>
        <p:nvSpPr>
          <p:cNvPr id="5" name="Slide Number Placeholder 4"/>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278568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33FDF-C210-1646-8DA8-4283B4190124}" type="datetimeFigureOut">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82ED19-04D5-C343-9D84-9B2899ED3176}" type="slidenum">
              <a:rPr lang="en-US" smtClean="0"/>
              <a:t>‹#›</a:t>
            </a:fld>
            <a:endParaRPr lang="en-US"/>
          </a:p>
        </p:txBody>
      </p:sp>
    </p:spTree>
    <p:extLst>
      <p:ext uri="{BB962C8B-B14F-4D97-AF65-F5344CB8AC3E}">
        <p14:creationId xmlns:p14="http://schemas.microsoft.com/office/powerpoint/2010/main" val="1220593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28434021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6" name="Footer Placeholder 5"/>
          <p:cNvSpPr>
            <a:spLocks noGrp="1"/>
          </p:cNvSpPr>
          <p:nvPr>
            <p:ph type="ftr" sz="quarter" idx="11"/>
          </p:nvPr>
        </p:nvSpPr>
        <p:spPr/>
        <p:txBody>
          <a:bodyPr/>
          <a:lstStyle/>
          <a:p>
            <a:pPr algn="ctr"/>
            <a:endParaRPr kumimoji="0" lang="en-US" sz="1200" dirty="0">
              <a:solidFill>
                <a:schemeClr val="tx2"/>
              </a:solidFill>
            </a:endParaRPr>
          </a:p>
        </p:txBody>
      </p:sp>
      <p:sp>
        <p:nvSpPr>
          <p:cNvPr id="7" name="Slide Number Placeholder 6"/>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1460201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63501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5" name="Footer Placeholder 4"/>
          <p:cNvSpPr>
            <a:spLocks noGrp="1"/>
          </p:cNvSpPr>
          <p:nvPr>
            <p:ph type="ftr" sz="quarter" idx="11"/>
          </p:nvPr>
        </p:nvSpPr>
        <p:spPr/>
        <p:txBody>
          <a:bodyPr/>
          <a:lstStyle/>
          <a:p>
            <a:pPr algn="ctr"/>
            <a:endParaRPr kumimoji="0" lang="en-US" sz="1200" dirty="0">
              <a:solidFill>
                <a:schemeClr val="tx2"/>
              </a:solidFill>
            </a:endParaRPr>
          </a:p>
        </p:txBody>
      </p:sp>
      <p:sp>
        <p:nvSpPr>
          <p:cNvPr id="6" name="Slide Number Placeholder 5"/>
          <p:cNvSpPr>
            <a:spLocks noGrp="1"/>
          </p:cNvSpPr>
          <p:nvPr>
            <p:ph type="sldNum" sz="quarter" idx="12"/>
          </p:nvPr>
        </p:nvSpPr>
        <p:spPr/>
        <p:txBody>
          <a:body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3510916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Album Cover">
    <p:spTree>
      <p:nvGrpSpPr>
        <p:cNvPr id="1" name=""/>
        <p:cNvGrpSpPr/>
        <p:nvPr/>
      </p:nvGrpSpPr>
      <p:grpSpPr>
        <a:xfrm>
          <a:off x="0" y="0"/>
          <a:ext cx="0" cy="0"/>
          <a:chOff x="0" y="0"/>
          <a:chExt cx="0" cy="0"/>
        </a:xfrm>
      </p:grpSpPr>
      <p:sp>
        <p:nvSpPr>
          <p:cNvPr id="24" name="Rectangle 7"/>
          <p:cNvSpPr>
            <a:spLocks noGrp="1"/>
          </p:cNvSpPr>
          <p:nvPr>
            <p:ph type="title" hasCustomPrompt="1"/>
          </p:nvPr>
        </p:nvSpPr>
        <p:spPr>
          <a:xfrm>
            <a:off x="304802" y="3962400"/>
            <a:ext cx="11064647" cy="1066800"/>
          </a:xfrm>
        </p:spPr>
        <p:txBody>
          <a:bodyPr bIns="0"/>
          <a:lstStyle>
            <a:lvl1pPr algn="r" eaLnBrk="1" latinLnBrk="0" hangingPunct="1">
              <a:defRPr kumimoji="0" lang="en-US" dirty="0"/>
            </a:lvl1pPr>
            <a:extLst/>
          </a:lstStyle>
          <a:p>
            <a:r>
              <a:rPr kumimoji="0" lang="en-US" dirty="0"/>
              <a:t>Click to add photo album title</a:t>
            </a:r>
          </a:p>
        </p:txBody>
      </p:sp>
      <p:sp>
        <p:nvSpPr>
          <p:cNvPr id="9" name="Rectangle 7"/>
          <p:cNvSpPr>
            <a:spLocks noGrp="1"/>
          </p:cNvSpPr>
          <p:nvPr>
            <p:ph type="body" sz="quarter" idx="10" hasCustomPrompt="1"/>
          </p:nvPr>
        </p:nvSpPr>
        <p:spPr>
          <a:xfrm>
            <a:off x="2844800" y="5133975"/>
            <a:ext cx="8515928" cy="1219200"/>
          </a:xfrm>
        </p:spPr>
        <p:txBody>
          <a:bodyPr vert="horz" tIns="0" anchor="t" anchorCtr="0">
            <a:noAutofit/>
          </a:bodyPr>
          <a:lstStyle>
            <a:lvl1pPr marL="0" marR="0" indent="0" algn="r"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date and other details</a:t>
            </a:r>
          </a:p>
        </p:txBody>
      </p:sp>
      <p:sp>
        <p:nvSpPr>
          <p:cNvPr id="27" name="Rectangle 6"/>
          <p:cNvSpPr>
            <a:spLocks noGrp="1"/>
          </p:cNvSpPr>
          <p:nvPr>
            <p:ph type="pic" sz="quarter" idx="11"/>
          </p:nvPr>
        </p:nvSpPr>
        <p:spPr>
          <a:xfrm>
            <a:off x="8128000" y="1600200"/>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6" name="Rectangle 5"/>
          <p:cNvSpPr/>
          <p:nvPr userDrawn="1"/>
        </p:nvSpPr>
        <p:spPr>
          <a:xfrm>
            <a:off x="235792" y="186904"/>
            <a:ext cx="11684000" cy="6213896"/>
          </a:xfrm>
          <a:prstGeom prst="rect">
            <a:avLst/>
          </a:prstGeom>
          <a:noFill/>
          <a:ln w="9525" cap="rnd" cmpd="sng" algn="ctr">
            <a:solidFill>
              <a:schemeClr val="bg1">
                <a:tint val="85000"/>
              </a:schemeClr>
            </a:solidFill>
            <a:prstDash val="dash"/>
          </a:ln>
          <a:effectLst>
            <a:outerShdw blurRad="25400" dist="12700" dir="5400000" algn="tl" rotWithShape="0">
              <a:schemeClr val="bg1">
                <a:alpha val="60000"/>
              </a:scheme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0" lang="en-US" sz="1800"/>
          </a:p>
        </p:txBody>
      </p:sp>
      <p:sp>
        <p:nvSpPr>
          <p:cNvPr id="11" name="Rectangle 10"/>
          <p:cNvSpPr>
            <a:spLocks noGrp="1"/>
          </p:cNvSpPr>
          <p:nvPr>
            <p:ph type="dt" sz="half" idx="12"/>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12" name="Rectangle 11"/>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3" name="Rectangle 12"/>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19828537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ColTx">
  <p:cSld name="Portrait with Caption">
    <p:spTree>
      <p:nvGrpSpPr>
        <p:cNvPr id="1" name=""/>
        <p:cNvGrpSpPr/>
        <p:nvPr/>
      </p:nvGrpSpPr>
      <p:grpSpPr>
        <a:xfrm>
          <a:off x="0" y="0"/>
          <a:ext cx="0" cy="0"/>
          <a:chOff x="0" y="0"/>
          <a:chExt cx="0" cy="0"/>
        </a:xfrm>
      </p:grpSpPr>
      <p:sp>
        <p:nvSpPr>
          <p:cNvPr id="11" name="Rectangle 8"/>
          <p:cNvSpPr>
            <a:spLocks noGrp="1"/>
          </p:cNvSpPr>
          <p:nvPr>
            <p:ph type="pic" sz="quarter" idx="10"/>
          </p:nvPr>
        </p:nvSpPr>
        <p:spPr>
          <a:xfrm>
            <a:off x="559167" y="233241"/>
            <a:ext cx="6187073" cy="61722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3" name="Rectangle 6"/>
          <p:cNvSpPr>
            <a:spLocks noGrp="1"/>
          </p:cNvSpPr>
          <p:nvPr>
            <p:ph type="body" sz="quarter" idx="11" hasCustomPrompt="1"/>
          </p:nvPr>
        </p:nvSpPr>
        <p:spPr>
          <a:xfrm>
            <a:off x="7010400" y="3048000"/>
            <a:ext cx="4673600" cy="3352800"/>
          </a:xfrm>
        </p:spPr>
        <p:txBody>
          <a:bodyPr tIns="91440" bIns="91440" anchor="b"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4" name="Rectangle 3"/>
          <p:cNvSpPr>
            <a:spLocks noGrp="1"/>
          </p:cNvSpPr>
          <p:nvPr>
            <p:ph type="dt" sz="half" idx="12"/>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5" name="Rectangle 4"/>
          <p:cNvSpPr>
            <a:spLocks noGrp="1"/>
          </p:cNvSpPr>
          <p:nvPr>
            <p:ph type="sldNum" sz="quarter" idx="13"/>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6" name="Rectangle 5"/>
          <p:cNvSpPr>
            <a:spLocks noGrp="1"/>
          </p:cNvSpPr>
          <p:nvPr>
            <p:ph type="ftr" sz="quarter" idx="14"/>
          </p:nvPr>
        </p:nvSpPr>
        <p:spPr/>
        <p:txBody>
          <a:bodyPr/>
          <a:lstStyle/>
          <a:p>
            <a:endParaRPr kumimoji="0" lang="en-US"/>
          </a:p>
        </p:txBody>
      </p:sp>
    </p:spTree>
    <p:extLst>
      <p:ext uri="{BB962C8B-B14F-4D97-AF65-F5344CB8AC3E}">
        <p14:creationId xmlns:p14="http://schemas.microsoft.com/office/powerpoint/2010/main" val="234648108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extLst>
      <p:ext uri="{BB962C8B-B14F-4D97-AF65-F5344CB8AC3E}">
        <p14:creationId xmlns:p14="http://schemas.microsoft.com/office/powerpoint/2010/main" val="175983033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extLst>
      <p:ext uri="{BB962C8B-B14F-4D97-AF65-F5344CB8AC3E}">
        <p14:creationId xmlns:p14="http://schemas.microsoft.com/office/powerpoint/2010/main" val="19690931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ndscape (Fullscreen)">
    <p:spTree>
      <p:nvGrpSpPr>
        <p:cNvPr id="1" name=""/>
        <p:cNvGrpSpPr/>
        <p:nvPr/>
      </p:nvGrpSpPr>
      <p:grpSpPr>
        <a:xfrm>
          <a:off x="0" y="0"/>
          <a:ext cx="0" cy="0"/>
          <a:chOff x="0" y="0"/>
          <a:chExt cx="0" cy="0"/>
        </a:xfrm>
      </p:grpSpPr>
      <p:sp>
        <p:nvSpPr>
          <p:cNvPr id="15" name="Rectangle 6"/>
          <p:cNvSpPr>
            <a:spLocks noGrp="1" noChangeAspect="1"/>
          </p:cNvSpPr>
          <p:nvPr>
            <p:ph type="pic" sz="quarter" idx="10" hasCustomPrompt="1"/>
          </p:nvPr>
        </p:nvSpPr>
        <p:spPr>
          <a:xfrm>
            <a:off x="0" y="0"/>
            <a:ext cx="12192000" cy="6858000"/>
          </a:xfrm>
          <a:noFill/>
          <a:ln w="25400" cap="rnd" cmpd="sng" algn="ctr">
            <a:noFill/>
            <a:prstDash val="solid"/>
          </a:ln>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0" hangingPunct="1">
              <a:spcBef>
                <a:spcPct val="20000"/>
              </a:spcBef>
              <a:buFontTx/>
              <a:buNone/>
              <a:defRPr kumimoji="0" sz="2400" i="0">
                <a:solidFill>
                  <a:schemeClr val="tx1"/>
                </a:solidFill>
                <a:latin typeface="+mn-lt"/>
                <a:ea typeface="+mn-ea"/>
                <a:cs typeface="+mn-cs"/>
              </a:defRPr>
            </a:lvl1pPr>
            <a:extLst/>
          </a:lstStyle>
          <a:p>
            <a:pPr marL="0" marR="0" indent="0" algn="ctr">
              <a:buFontTx/>
              <a:buNone/>
            </a:pPr>
            <a:r>
              <a:rPr kumimoji="0" lang="en-US" i="0" dirty="0"/>
              <a:t>Click icon</a:t>
            </a:r>
            <a:r>
              <a:rPr kumimoji="0" lang="en-US" i="0" baseline="0" dirty="0"/>
              <a:t> to add </a:t>
            </a:r>
            <a:r>
              <a:rPr kumimoji="0" lang="en-US" i="0" dirty="0"/>
              <a:t>full page picture</a:t>
            </a:r>
            <a:endParaRPr kumimoji="0" lang="en-US" i="0" baseline="0" dirty="0"/>
          </a:p>
          <a:p>
            <a:pPr marL="0" marR="0" indent="0" algn="ctr">
              <a:buFontTx/>
              <a:buNone/>
            </a:pPr>
            <a:endParaRPr kumimoji="0" lang="en-US" i="0" dirty="0"/>
          </a:p>
          <a:p>
            <a:pPr algn="ctr">
              <a:buFontTx/>
              <a:buNone/>
            </a:pPr>
            <a:endParaRPr kumimoji="0" lang="en-US" i="0" dirty="0"/>
          </a:p>
          <a:p>
            <a:pPr algn="ctr">
              <a:buFontTx/>
              <a:buNone/>
            </a:pPr>
            <a:endParaRPr kumimoji="0" lang="en-US" i="0"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lbum Section">
    <p:spTree>
      <p:nvGrpSpPr>
        <p:cNvPr id="1" name=""/>
        <p:cNvGrpSpPr/>
        <p:nvPr/>
      </p:nvGrpSpPr>
      <p:grpSpPr>
        <a:xfrm>
          <a:off x="0" y="0"/>
          <a:ext cx="0" cy="0"/>
          <a:chOff x="0" y="0"/>
          <a:chExt cx="0" cy="0"/>
        </a:xfrm>
      </p:grpSpPr>
      <p:sp>
        <p:nvSpPr>
          <p:cNvPr id="17" name="Rectangle 2"/>
          <p:cNvSpPr>
            <a:spLocks noGrp="1"/>
          </p:cNvSpPr>
          <p:nvPr>
            <p:ph type="title" hasCustomPrompt="1"/>
          </p:nvPr>
        </p:nvSpPr>
        <p:spPr>
          <a:xfrm>
            <a:off x="1003560" y="4572000"/>
            <a:ext cx="10375640" cy="990600"/>
          </a:xfrm>
        </p:spPr>
        <p:txBody>
          <a:bodyPr vert="horz" bIns="0" anchor="b" anchorCtr="0"/>
          <a:lstStyle>
            <a:lvl1pPr eaLnBrk="1" latinLnBrk="0" hangingPunct="1">
              <a:defRPr kumimoji="0" baseline="0"/>
            </a:lvl1pPr>
            <a:extLst/>
          </a:lstStyle>
          <a:p>
            <a:r>
              <a:rPr kumimoji="0" lang="en-US" dirty="0"/>
              <a:t>Click to add section title</a:t>
            </a:r>
          </a:p>
        </p:txBody>
      </p:sp>
      <p:sp>
        <p:nvSpPr>
          <p:cNvPr id="27" name="Rectangle 11"/>
          <p:cNvSpPr>
            <a:spLocks noGrp="1"/>
          </p:cNvSpPr>
          <p:nvPr>
            <p:ph type="body" sz="quarter" idx="14" hasCustomPrompt="1"/>
          </p:nvPr>
        </p:nvSpPr>
        <p:spPr>
          <a:xfrm>
            <a:off x="1003560" y="5600700"/>
            <a:ext cx="10363200" cy="838200"/>
          </a:xfrm>
        </p:spPr>
        <p:txBody>
          <a:bodyPr vert="horz" tIns="0"/>
          <a:lstStyle>
            <a:lvl1pPr eaLnBrk="1" latinLnBrk="0" hangingPunct="1">
              <a:buFontTx/>
              <a:buNone/>
              <a:defRPr kumimoji="0" sz="1800"/>
            </a:lvl1pPr>
            <a:extLst/>
          </a:lstStyle>
          <a:p>
            <a:pPr lvl="0"/>
            <a:r>
              <a:rPr kumimoji="0" lang="en-US" dirty="0"/>
              <a:t>Click to add subtitle</a:t>
            </a:r>
          </a:p>
        </p:txBody>
      </p:sp>
      <p:sp>
        <p:nvSpPr>
          <p:cNvPr id="7" name="Rectangle 6"/>
          <p:cNvSpPr>
            <a:spLocks noGrp="1"/>
          </p:cNvSpPr>
          <p:nvPr>
            <p:ph type="pic" sz="quarter" idx="11"/>
          </p:nvPr>
        </p:nvSpPr>
        <p:spPr>
          <a:xfrm>
            <a:off x="1048451"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18" name="Rectangle 6"/>
          <p:cNvSpPr>
            <a:spLocks noGrp="1"/>
          </p:cNvSpPr>
          <p:nvPr>
            <p:ph type="pic" sz="quarter" idx="15"/>
          </p:nvPr>
        </p:nvSpPr>
        <p:spPr>
          <a:xfrm>
            <a:off x="4632805"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2" name="Rectangle 6"/>
          <p:cNvSpPr>
            <a:spLocks noGrp="1"/>
          </p:cNvSpPr>
          <p:nvPr>
            <p:ph type="pic" sz="quarter" idx="16"/>
          </p:nvPr>
        </p:nvSpPr>
        <p:spPr>
          <a:xfrm>
            <a:off x="8217160" y="2140695"/>
            <a:ext cx="3048000" cy="2286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vert="horz"/>
          <a:lstStyle/>
          <a:p>
            <a:pPr algn="ctr" eaLnBrk="1" latinLnBrk="1" hangingPunct="1"/>
            <a:r>
              <a:rPr lang="en-US"/>
              <a:t>Click icon to add picture</a:t>
            </a:r>
            <a:endParaRPr/>
          </a:p>
        </p:txBody>
      </p:sp>
      <p:sp>
        <p:nvSpPr>
          <p:cNvPr id="8" name="Rectangle 7"/>
          <p:cNvSpPr>
            <a:spLocks noGrp="1"/>
          </p:cNvSpPr>
          <p:nvPr>
            <p:ph type="dt" sz="half" idx="17"/>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9" name="Rectangle 8"/>
          <p:cNvSpPr>
            <a:spLocks noGrp="1"/>
          </p:cNvSpPr>
          <p:nvPr>
            <p:ph type="sldNum" sz="quarter" idx="18"/>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9"/>
          </p:nvPr>
        </p:nvSpPr>
        <p:spPr/>
        <p:txBody>
          <a:bodyPr/>
          <a:lstStyle/>
          <a:p>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ColTx" preserve="1">
  <p:cSld name="2-Up Portrait with Captions">
    <p:spTree>
      <p:nvGrpSpPr>
        <p:cNvPr id="1" name=""/>
        <p:cNvGrpSpPr/>
        <p:nvPr/>
      </p:nvGrpSpPr>
      <p:grpSpPr>
        <a:xfrm>
          <a:off x="0" y="0"/>
          <a:ext cx="0" cy="0"/>
          <a:chOff x="0" y="0"/>
          <a:chExt cx="0" cy="0"/>
        </a:xfrm>
      </p:grpSpPr>
      <p:sp>
        <p:nvSpPr>
          <p:cNvPr id="20" name="Rectangle 8"/>
          <p:cNvSpPr>
            <a:spLocks noGrp="1" noChangeAspect="1"/>
          </p:cNvSpPr>
          <p:nvPr>
            <p:ph type="pic" sz="quarter" idx="10"/>
          </p:nvPr>
        </p:nvSpPr>
        <p:spPr>
          <a:xfrm>
            <a:off x="6296064" y="609600"/>
            <a:ext cx="4575137" cy="4575141"/>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8"/>
          <p:cNvSpPr>
            <a:spLocks noGrp="1" noChangeAspect="1"/>
          </p:cNvSpPr>
          <p:nvPr>
            <p:ph type="pic" sz="quarter" idx="11"/>
          </p:nvPr>
        </p:nvSpPr>
        <p:spPr>
          <a:xfrm>
            <a:off x="1422400" y="609600"/>
            <a:ext cx="4572000" cy="45720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3" name="Rectangle 7"/>
          <p:cNvSpPr>
            <a:spLocks noGrp="1"/>
          </p:cNvSpPr>
          <p:nvPr>
            <p:ph type="body" sz="quarter" idx="14" hasCustomPrompt="1"/>
          </p:nvPr>
        </p:nvSpPr>
        <p:spPr>
          <a:xfrm>
            <a:off x="14224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5" hasCustomPrompt="1"/>
          </p:nvPr>
        </p:nvSpPr>
        <p:spPr>
          <a:xfrm>
            <a:off x="6299200" y="5334000"/>
            <a:ext cx="4572000" cy="1066800"/>
          </a:xfrm>
        </p:spPr>
        <p:txBody>
          <a:bodyPr lIns="91440"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6"/>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7" name="Rectangle 6"/>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Up Landscape with Captions">
    <p:spTree>
      <p:nvGrpSpPr>
        <p:cNvPr id="1" name=""/>
        <p:cNvGrpSpPr/>
        <p:nvPr/>
      </p:nvGrpSpPr>
      <p:grpSpPr>
        <a:xfrm>
          <a:off x="0" y="0"/>
          <a:ext cx="0" cy="0"/>
          <a:chOff x="0" y="0"/>
          <a:chExt cx="0" cy="0"/>
        </a:xfrm>
      </p:grpSpPr>
      <p:sp>
        <p:nvSpPr>
          <p:cNvPr id="23" name="Rectangle 7"/>
          <p:cNvSpPr>
            <a:spLocks noGrp="1" noChangeAspect="1"/>
          </p:cNvSpPr>
          <p:nvPr>
            <p:ph type="pic" sz="quarter" idx="13"/>
          </p:nvPr>
        </p:nvSpPr>
        <p:spPr>
          <a:xfrm>
            <a:off x="6197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25" name="Rectangle 7"/>
          <p:cNvSpPr>
            <a:spLocks noGrp="1" noChangeAspect="1"/>
          </p:cNvSpPr>
          <p:nvPr>
            <p:ph type="pic" sz="quarter" idx="14"/>
          </p:nvPr>
        </p:nvSpPr>
        <p:spPr>
          <a:xfrm>
            <a:off x="609600" y="1676400"/>
            <a:ext cx="5384800" cy="3028950"/>
          </a:xfrm>
          <a:prstGeom prst="rect">
            <a:avLst/>
          </a:prstGeo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0"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0" algn="ctr" rtl="0" eaLnBrk="1" latinLnBrk="1" hangingPunct="1"/>
            <a:r>
              <a:rPr lang="en-US"/>
              <a:t>Click icon to add picture</a:t>
            </a:r>
            <a:endParaRPr/>
          </a:p>
        </p:txBody>
      </p:sp>
      <p:sp>
        <p:nvSpPr>
          <p:cNvPr id="8" name="Rectangle 7"/>
          <p:cNvSpPr>
            <a:spLocks noGrp="1"/>
          </p:cNvSpPr>
          <p:nvPr>
            <p:ph type="body" sz="quarter" idx="16" hasCustomPrompt="1"/>
          </p:nvPr>
        </p:nvSpPr>
        <p:spPr>
          <a:xfrm>
            <a:off x="609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9" name="Rectangle 7"/>
          <p:cNvSpPr>
            <a:spLocks noGrp="1"/>
          </p:cNvSpPr>
          <p:nvPr>
            <p:ph type="body" sz="quarter" idx="17" hasCustomPrompt="1"/>
          </p:nvPr>
        </p:nvSpPr>
        <p:spPr>
          <a:xfrm>
            <a:off x="6197600" y="4857750"/>
            <a:ext cx="5384800" cy="1238250"/>
          </a:xfrm>
        </p:spPr>
        <p:txBody>
          <a:bodyPr rIns="9144"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5"/>
          <p:cNvSpPr>
            <a:spLocks noGrp="1"/>
          </p:cNvSpPr>
          <p:nvPr>
            <p:ph type="dt" sz="half" idx="18"/>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7" name="Rectangle 6"/>
          <p:cNvSpPr>
            <a:spLocks noGrp="1"/>
          </p:cNvSpPr>
          <p:nvPr>
            <p:ph type="sldNum" sz="quarter" idx="19"/>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9" name="Rectangle 8"/>
          <p:cNvSpPr>
            <a:spLocks noGrp="1"/>
          </p:cNvSpPr>
          <p:nvPr>
            <p:ph type="ftr" sz="quarter" idx="20"/>
          </p:nvPr>
        </p:nvSpPr>
        <p:spPr/>
        <p:txBody>
          <a:bodyPr/>
          <a:lstStyle/>
          <a:p>
            <a:endParaRPr kumimoji="0"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Up Mixed with Caption">
    <p:spTree>
      <p:nvGrpSpPr>
        <p:cNvPr id="1" name=""/>
        <p:cNvGrpSpPr/>
        <p:nvPr/>
      </p:nvGrpSpPr>
      <p:grpSpPr>
        <a:xfrm>
          <a:off x="0" y="0"/>
          <a:ext cx="0" cy="0"/>
          <a:chOff x="0" y="0"/>
          <a:chExt cx="0" cy="0"/>
        </a:xfrm>
      </p:grpSpPr>
      <p:sp>
        <p:nvSpPr>
          <p:cNvPr id="6" name="Rectangle 7"/>
          <p:cNvSpPr>
            <a:spLocks noGrp="1" noChangeAspect="1"/>
          </p:cNvSpPr>
          <p:nvPr>
            <p:ph type="pic" sz="quarter" idx="11"/>
          </p:nvPr>
        </p:nvSpPr>
        <p:spPr>
          <a:xfrm>
            <a:off x="6855968" y="381000"/>
            <a:ext cx="5031232" cy="2830068"/>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22" name="Rectangle 7"/>
          <p:cNvSpPr>
            <a:spLocks noGrp="1" noChangeAspect="1"/>
          </p:cNvSpPr>
          <p:nvPr>
            <p:ph type="pic" sz="quarter" idx="12"/>
          </p:nvPr>
        </p:nvSpPr>
        <p:spPr>
          <a:xfrm>
            <a:off x="605536" y="381000"/>
            <a:ext cx="5949696" cy="5949696"/>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eaLnBrk="1" latinLnBrk="1" hangingPunct="1">
              <a:spcBef>
                <a:spcPct val="20000"/>
              </a:spcBef>
              <a:buFontTx/>
              <a:buNone/>
              <a:defRPr kumimoji="0" sz="2400" i="0">
                <a:solidFill>
                  <a:schemeClr val="tx1"/>
                </a:solidFill>
                <a:latin typeface="+mn-lt"/>
                <a:ea typeface="+mn-ea"/>
                <a:cs typeface="+mn-cs"/>
              </a:defRPr>
            </a:lvl1pPr>
            <a:extLst/>
          </a:lstStyle>
          <a:p>
            <a:pPr marL="0" marR="0" indent="1588" algn="ctr" rtl="0" eaLnBrk="1" latinLnBrk="1" hangingPunct="1"/>
            <a:r>
              <a:rPr lang="en-US"/>
              <a:t>Click icon to add picture</a:t>
            </a:r>
            <a:endParaRPr/>
          </a:p>
        </p:txBody>
      </p:sp>
      <p:sp>
        <p:nvSpPr>
          <p:cNvPr id="11" name="Rectangle 7"/>
          <p:cNvSpPr>
            <a:spLocks noGrp="1"/>
          </p:cNvSpPr>
          <p:nvPr>
            <p:ph type="body" sz="quarter" idx="13" hasCustomPrompt="1"/>
          </p:nvPr>
        </p:nvSpPr>
        <p:spPr>
          <a:xfrm>
            <a:off x="6855969" y="3352800"/>
            <a:ext cx="5031233" cy="2971800"/>
          </a:xfrm>
        </p:spPr>
        <p:txBody>
          <a:bodyPr anchor="t" anchorCtr="0">
            <a:noAutofit/>
          </a:bodyPr>
          <a:lstStyle>
            <a:lvl1pPr marL="0" marR="0" indent="0" algn="l" rtl="0" eaLnBrk="1" latinLnBrk="0" hangingPunct="1">
              <a:spcBef>
                <a:spcPct val="20000"/>
              </a:spcBef>
              <a:buFontTx/>
              <a:buNone/>
              <a:defRPr kumimoji="0" sz="1800" i="0" baseline="0">
                <a:solidFill>
                  <a:schemeClr val="tx1"/>
                </a:solidFill>
                <a:latin typeface="+mn-lt"/>
                <a:ea typeface="+mn-ea"/>
                <a:cs typeface="+mn-cs"/>
              </a:defRPr>
            </a:lvl1pPr>
            <a:extLst/>
          </a:lstStyle>
          <a:p>
            <a:pPr lvl="0"/>
            <a:r>
              <a:rPr kumimoji="0" lang="en-US" dirty="0"/>
              <a:t>Click to add caption</a:t>
            </a:r>
          </a:p>
        </p:txBody>
      </p:sp>
      <p:sp>
        <p:nvSpPr>
          <p:cNvPr id="5" name="Rectangle 4"/>
          <p:cNvSpPr>
            <a:spLocks noGrp="1"/>
          </p:cNvSpPr>
          <p:nvPr>
            <p:ph type="dt" sz="half" idx="14"/>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7" name="Rectangle 6"/>
          <p:cNvSpPr>
            <a:spLocks noGrp="1"/>
          </p:cNvSpPr>
          <p:nvPr>
            <p:ph type="sldNum" sz="quarter" idx="15"/>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8" name="Rectangle 7"/>
          <p:cNvSpPr>
            <a:spLocks noGrp="1"/>
          </p:cNvSpPr>
          <p:nvPr>
            <p:ph type="ftr" sz="quarter" idx="16"/>
          </p:nvPr>
        </p:nvSpPr>
        <p:spPr/>
        <p:txBody>
          <a:bodyPr/>
          <a:lstStyle/>
          <a:p>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Up Portrait with Captions">
    <p:spTree>
      <p:nvGrpSpPr>
        <p:cNvPr id="1" name=""/>
        <p:cNvGrpSpPr/>
        <p:nvPr/>
      </p:nvGrpSpPr>
      <p:grpSpPr>
        <a:xfrm>
          <a:off x="0" y="0"/>
          <a:ext cx="0" cy="0"/>
          <a:chOff x="0" y="0"/>
          <a:chExt cx="0" cy="0"/>
        </a:xfrm>
      </p:grpSpPr>
      <p:sp>
        <p:nvSpPr>
          <p:cNvPr id="2" name="Rectangle 8"/>
          <p:cNvSpPr>
            <a:spLocks noGrp="1" noChangeAspect="1"/>
          </p:cNvSpPr>
          <p:nvPr>
            <p:ph type="pic" sz="quarter" idx="10"/>
          </p:nvPr>
        </p:nvSpPr>
        <p:spPr>
          <a:xfrm>
            <a:off x="3048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4" name="Rectangle 8"/>
          <p:cNvSpPr>
            <a:spLocks noGrp="1" noChangeAspect="1"/>
          </p:cNvSpPr>
          <p:nvPr>
            <p:ph type="pic" sz="quarter" idx="11"/>
          </p:nvPr>
        </p:nvSpPr>
        <p:spPr>
          <a:xfrm>
            <a:off x="42672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31" name="Rectangle 8"/>
          <p:cNvSpPr>
            <a:spLocks noGrp="1" noChangeAspect="1"/>
          </p:cNvSpPr>
          <p:nvPr>
            <p:ph type="pic" sz="quarter" idx="12"/>
          </p:nvPr>
        </p:nvSpPr>
        <p:spPr>
          <a:xfrm>
            <a:off x="8229600" y="1066800"/>
            <a:ext cx="3657600" cy="3657600"/>
          </a:xfrm>
          <a:noFill/>
          <a:ln w="38100" cap="sq" cmpd="sng" algn="ctr">
            <a:solidFill>
              <a:schemeClr val="tx1"/>
            </a:solidFill>
            <a:prstDash val="solid"/>
            <a:miter lim="800000"/>
          </a:ln>
          <a:effectLst>
            <a:outerShdw blurRad="50800" dist="50800" dir="2700000" algn="tl" rotWithShape="0">
              <a:srgbClr val="000000">
                <a:alpha val="50000"/>
              </a:srgbClr>
            </a:outerShdw>
          </a:effectLst>
        </p:spPr>
        <p:style>
          <a:lnRef idx="3">
            <a:schemeClr val="lt1"/>
          </a:lnRef>
          <a:fillRef idx="1">
            <a:schemeClr val="accent1"/>
          </a:fillRef>
          <a:effectRef idx="1">
            <a:schemeClr val="accent1"/>
          </a:effectRef>
          <a:fontRef idx="minor">
            <a:schemeClr val="lt1"/>
          </a:fontRef>
        </p:style>
        <p:txBody>
          <a:bodyPr anchor="t">
            <a:normAutofit/>
          </a:bodyPr>
          <a:lstStyle>
            <a:lvl1pPr marL="342900" marR="0" indent="-342900" algn="ctr" rtl="0" eaLnBrk="1" latinLnBrk="1" hangingPunct="1">
              <a:spcBef>
                <a:spcPct val="20000"/>
              </a:spcBef>
              <a:buFontTx/>
              <a:buNone/>
              <a:defRPr kumimoji="0" sz="2400" i="0">
                <a:solidFill>
                  <a:schemeClr val="tx1"/>
                </a:solidFill>
                <a:latin typeface="+mn-lt"/>
                <a:ea typeface="+mn-ea"/>
                <a:cs typeface="+mn-cs"/>
              </a:defRPr>
            </a:lvl1pPr>
            <a:extLst/>
          </a:lstStyle>
          <a:p>
            <a:pPr marL="342900" indent="-342900" algn="ctr" rtl="0" eaLnBrk="1" latinLnBrk="1" hangingPunct="1"/>
            <a:r>
              <a:rPr lang="en-US"/>
              <a:t>Click icon to add picture</a:t>
            </a:r>
            <a:endParaRPr/>
          </a:p>
        </p:txBody>
      </p:sp>
      <p:sp>
        <p:nvSpPr>
          <p:cNvPr id="7" name="Rectangle 6"/>
          <p:cNvSpPr>
            <a:spLocks noGrp="1"/>
          </p:cNvSpPr>
          <p:nvPr>
            <p:ph type="body" sz="quarter" idx="13" hasCustomPrompt="1"/>
          </p:nvPr>
        </p:nvSpPr>
        <p:spPr>
          <a:xfrm>
            <a:off x="3048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6" name="Rectangle 6"/>
          <p:cNvSpPr>
            <a:spLocks noGrp="1"/>
          </p:cNvSpPr>
          <p:nvPr>
            <p:ph type="body" sz="quarter" idx="14" hasCustomPrompt="1"/>
          </p:nvPr>
        </p:nvSpPr>
        <p:spPr>
          <a:xfrm>
            <a:off x="42672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14" name="Rectangle 6"/>
          <p:cNvSpPr>
            <a:spLocks noGrp="1"/>
          </p:cNvSpPr>
          <p:nvPr>
            <p:ph type="body" sz="quarter" idx="15" hasCustomPrompt="1"/>
          </p:nvPr>
        </p:nvSpPr>
        <p:spPr>
          <a:xfrm>
            <a:off x="8229600" y="4876800"/>
            <a:ext cx="3657600" cy="1447800"/>
          </a:xfrm>
        </p:spPr>
        <p:txBody>
          <a:bodyPr anchor="t" anchorCtr="0">
            <a:noAutofit/>
          </a:bodyPr>
          <a:lstStyle>
            <a:lvl1pPr marL="0" marR="0" indent="0" algn="l" rtl="0" eaLnBrk="1" latinLnBrk="0" hangingPunct="1">
              <a:spcBef>
                <a:spcPct val="20000"/>
              </a:spcBef>
              <a:buFontTx/>
              <a:buNone/>
              <a:defRPr kumimoji="0" sz="1800" baseline="0">
                <a:solidFill>
                  <a:schemeClr val="tx1"/>
                </a:solidFill>
                <a:latin typeface="+mn-lt"/>
                <a:ea typeface="+mn-ea"/>
                <a:cs typeface="+mn-cs"/>
              </a:defRPr>
            </a:lvl1pPr>
            <a:extLst/>
          </a:lstStyle>
          <a:p>
            <a:pPr lvl="0"/>
            <a:r>
              <a:rPr kumimoji="0" lang="en-US" dirty="0"/>
              <a:t>Click to add caption</a:t>
            </a:r>
          </a:p>
        </p:txBody>
      </p:sp>
      <p:sp>
        <p:nvSpPr>
          <p:cNvPr id="8" name="Rectangle 7"/>
          <p:cNvSpPr>
            <a:spLocks noGrp="1"/>
          </p:cNvSpPr>
          <p:nvPr>
            <p:ph type="dt" sz="half" idx="16"/>
          </p:nvPr>
        </p:nvSpPr>
        <p:spPr/>
        <p:txBody>
          <a:bodyPr/>
          <a:lstStyle/>
          <a:p>
            <a:fld id="{F30C84A2-23CF-44F5-B813-5187ED5C7D1C}" type="datetimeFigureOut">
              <a:rPr kumimoji="0" lang="en-US" sz="1200" smtClean="0">
                <a:solidFill>
                  <a:schemeClr val="tx2"/>
                </a:solidFill>
              </a:rPr>
              <a:pPr/>
              <a:t>10/2/2023</a:t>
            </a:fld>
            <a:endParaRPr kumimoji="0" lang="en-US"/>
          </a:p>
        </p:txBody>
      </p:sp>
      <p:sp>
        <p:nvSpPr>
          <p:cNvPr id="9" name="Rectangle 8"/>
          <p:cNvSpPr>
            <a:spLocks noGrp="1"/>
          </p:cNvSpPr>
          <p:nvPr>
            <p:ph type="sldNum" sz="quarter" idx="17"/>
          </p:nvPr>
        </p:nvSpPr>
        <p:spPr/>
        <p:txBody>
          <a:bodyPr/>
          <a:lstStyle/>
          <a:p>
            <a:pPr algn="r"/>
            <a:fld id="{F99EC173-99AE-4773-AB25-02E469A13EAE}" type="slidenum">
              <a:rPr kumimoji="0" lang="en-US" sz="1200" smtClean="0">
                <a:solidFill>
                  <a:schemeClr val="tx2"/>
                </a:solidFill>
              </a:rPr>
              <a:pPr algn="r"/>
              <a:t>‹#›</a:t>
            </a:fld>
            <a:endParaRPr kumimoji="0" lang="en-US"/>
          </a:p>
        </p:txBody>
      </p:sp>
      <p:sp>
        <p:nvSpPr>
          <p:cNvPr id="10" name="Rectangle 9"/>
          <p:cNvSpPr>
            <a:spLocks noGrp="1"/>
          </p:cNvSpPr>
          <p:nvPr>
            <p:ph type="ftr" sz="quarter" idx="18"/>
          </p:nvPr>
        </p:nvSpPr>
        <p:spPr/>
        <p:txBody>
          <a:bodyPr/>
          <a:lstStyle/>
          <a:p>
            <a:endParaRPr kumimoji="0"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6" name="Rectangle 6"/>
          <p:cNvSpPr>
            <a:spLocks noGrp="1"/>
          </p:cNvSpPr>
          <p:nvPr>
            <p:ph type="title"/>
          </p:nvPr>
        </p:nvSpPr>
        <p:spPr>
          <a:xfrm>
            <a:off x="609600" y="274638"/>
            <a:ext cx="10972800" cy="1249362"/>
          </a:xfrm>
          <a:prstGeom prst="rect">
            <a:avLst/>
          </a:prstGeom>
        </p:spPr>
        <p:txBody>
          <a:bodyPr anchor="ctr">
            <a:normAutofit/>
          </a:bodyPr>
          <a:lstStyle/>
          <a:p>
            <a:pPr eaLnBrk="1" latinLnBrk="1" hangingPunct="1"/>
            <a:r>
              <a:rPr kumimoji="0" lang="en-US"/>
              <a:t>Click to edit Master title style</a:t>
            </a:r>
          </a:p>
        </p:txBody>
      </p:sp>
      <p:sp>
        <p:nvSpPr>
          <p:cNvPr id="13" name="Rectangle 5"/>
          <p:cNvSpPr>
            <a:spLocks noGrp="1"/>
          </p:cNvSpPr>
          <p:nvPr>
            <p:ph type="body" idx="1"/>
          </p:nvPr>
        </p:nvSpPr>
        <p:spPr>
          <a:xfrm>
            <a:off x="609600" y="1600201"/>
            <a:ext cx="10972800" cy="4525963"/>
          </a:xfrm>
          <a:prstGeom prst="rect">
            <a:avLst/>
          </a:prstGeom>
        </p:spPr>
        <p:txBody>
          <a:bodyPr>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p>
        </p:txBody>
      </p:sp>
      <p:sp>
        <p:nvSpPr>
          <p:cNvPr id="29" name="Rectangle 3"/>
          <p:cNvSpPr>
            <a:spLocks noGrp="1"/>
          </p:cNvSpPr>
          <p:nvPr>
            <p:ph type="dt" sz="half" idx="2"/>
          </p:nvPr>
        </p:nvSpPr>
        <p:spPr>
          <a:xfrm>
            <a:off x="88900" y="6559361"/>
            <a:ext cx="3251200" cy="244475"/>
          </a:xfrm>
          <a:prstGeom prst="rect">
            <a:avLst/>
          </a:prstGeom>
        </p:spPr>
        <p:txBody>
          <a:bodyPr anchor="b"/>
          <a:lstStyle>
            <a:lvl1pPr eaLnBrk="1" latinLnBrk="0" hangingPunct="1">
              <a:defRPr kumimoji="0" sz="1200">
                <a:solidFill>
                  <a:schemeClr val="tx2"/>
                </a:solidFill>
              </a:defRPr>
            </a:lvl1pPr>
            <a:extLst/>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20" name="Rectangle 25"/>
          <p:cNvSpPr>
            <a:spLocks noGrp="1"/>
          </p:cNvSpPr>
          <p:nvPr>
            <p:ph type="ftr" sz="quarter" idx="3"/>
          </p:nvPr>
        </p:nvSpPr>
        <p:spPr>
          <a:xfrm>
            <a:off x="3994204" y="6558153"/>
            <a:ext cx="6197600" cy="246888"/>
          </a:xfrm>
          <a:prstGeom prst="rect">
            <a:avLst/>
          </a:prstGeom>
        </p:spPr>
        <p:txBody>
          <a:bodyPr anchor="b"/>
          <a:lstStyle>
            <a:lvl1pPr algn="ctr" eaLnBrk="1" latinLnBrk="0" hangingPunct="1">
              <a:defRPr kumimoji="0" sz="1200">
                <a:solidFill>
                  <a:schemeClr val="tx2"/>
                </a:solidFill>
              </a:defRPr>
            </a:lvl1pPr>
            <a:extLst/>
          </a:lstStyle>
          <a:p>
            <a:pPr algn="ctr"/>
            <a:endParaRPr kumimoji="0" lang="en-US" sz="1200" dirty="0">
              <a:solidFill>
                <a:schemeClr val="tx2"/>
              </a:solidFill>
            </a:endParaRPr>
          </a:p>
        </p:txBody>
      </p:sp>
      <p:sp>
        <p:nvSpPr>
          <p:cNvPr id="23" name="Rectangle 16"/>
          <p:cNvSpPr>
            <a:spLocks noGrp="1"/>
          </p:cNvSpPr>
          <p:nvPr>
            <p:ph type="sldNum" sz="quarter" idx="4"/>
          </p:nvPr>
        </p:nvSpPr>
        <p:spPr>
          <a:xfrm>
            <a:off x="10896600" y="6559361"/>
            <a:ext cx="1219200" cy="244475"/>
          </a:xfrm>
          <a:prstGeom prst="rect">
            <a:avLst/>
          </a:prstGeom>
        </p:spPr>
        <p:txBody>
          <a:bodyPr/>
          <a:lstStyle>
            <a:lvl1pPr algn="r" eaLnBrk="1" latinLnBrk="0" hangingPunct="1">
              <a:defRPr kumimoji="0" sz="1200">
                <a:solidFill>
                  <a:schemeClr val="tx2"/>
                </a:solidFill>
              </a:defRPr>
            </a:lvl1pPr>
            <a:extLst/>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transition>
    <p:fade/>
  </p:transition>
  <p:txStyles>
    <p:titleStyle>
      <a:lvl1pPr algn="l" rtl="0" eaLnBrk="1" latinLnBrk="0" hangingPunct="1">
        <a:spcBef>
          <a:spcPct val="0"/>
        </a:spcBef>
        <a:buNone/>
        <a:defRPr kumimoji="0" sz="3200" cap="all" baseline="0">
          <a:solidFill>
            <a:schemeClr val="tx2"/>
          </a:solidFill>
          <a:effectLst>
            <a:outerShdw blurRad="51000" dist="37000" dir="5400000" algn="tl" rotWithShape="0">
              <a:srgbClr val="000000">
                <a:alpha val="25000"/>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extLst/>
    </p:titleStyle>
    <p:bodyStyle>
      <a:lvl1pPr marL="342900" indent="-342900" algn="l" rtl="0" eaLnBrk="1" latinLnBrk="0" hangingPunct="1">
        <a:spcBef>
          <a:spcPct val="20000"/>
        </a:spcBef>
        <a:buChar char="•"/>
        <a:defRPr kumimoji="0" sz="2400">
          <a:solidFill>
            <a:schemeClr val="tx1"/>
          </a:solidFill>
          <a:latin typeface="+mn-lt"/>
          <a:ea typeface="+mn-ea"/>
          <a:cs typeface="+mn-cs"/>
        </a:defRPr>
      </a:lvl1pPr>
      <a:lvl2pPr marL="742950" indent="-285750" algn="l" rtl="0" eaLnBrk="1" latinLnBrk="0" hangingPunct="1">
        <a:spcBef>
          <a:spcPct val="20000"/>
        </a:spcBef>
        <a:buChar char="–"/>
        <a:defRPr kumimoji="0" sz="2400">
          <a:solidFill>
            <a:schemeClr val="tx1"/>
          </a:solidFill>
          <a:latin typeface="+mn-lt"/>
          <a:ea typeface="+mn-ea"/>
          <a:cs typeface="+mn-cs"/>
        </a:defRPr>
      </a:lvl2pPr>
      <a:lvl3pPr marL="1143000" indent="-228600" algn="l" rtl="0" eaLnBrk="1" latinLnBrk="0" hangingPunct="1">
        <a:spcBef>
          <a:spcPct val="20000"/>
        </a:spcBef>
        <a:buChar char="•"/>
        <a:defRPr kumimoji="0" sz="2000">
          <a:solidFill>
            <a:schemeClr val="tx1"/>
          </a:solidFill>
          <a:latin typeface="+mn-lt"/>
          <a:ea typeface="+mn-ea"/>
          <a:cs typeface="+mn-cs"/>
        </a:defRPr>
      </a:lvl3pPr>
      <a:lvl4pPr marL="1600200" indent="-228600" algn="l" rtl="0" eaLnBrk="1" latinLnBrk="0" hangingPunct="1">
        <a:spcBef>
          <a:spcPct val="20000"/>
        </a:spcBef>
        <a:buChar char="–"/>
        <a:defRPr kumimoji="0" sz="1800">
          <a:solidFill>
            <a:schemeClr val="tx1"/>
          </a:solidFill>
          <a:latin typeface="+mn-lt"/>
          <a:ea typeface="+mn-ea"/>
          <a:cs typeface="+mn-cs"/>
        </a:defRPr>
      </a:lvl4pPr>
      <a:lvl5pPr marL="2057400" indent="-228600" algn="l" rtl="0" eaLnBrk="1" latinLnBrk="0" hangingPunct="1">
        <a:spcBef>
          <a:spcPct val="20000"/>
        </a:spcBef>
        <a:buChar char="»"/>
        <a:defRPr kumimoji="0" sz="16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0C84A2-23CF-44F5-B813-5187ED5C7D1C}" type="datetimeFigureOut">
              <a:rPr kumimoji="0" lang="en-US" sz="1200" smtClean="0">
                <a:solidFill>
                  <a:schemeClr val="tx2"/>
                </a:solidFill>
              </a:rPr>
              <a:pPr/>
              <a:t>10/2/2023</a:t>
            </a:fld>
            <a:endParaRPr kumimoji="0" lang="en-US" sz="1200" dirty="0">
              <a:solidFill>
                <a:schemeClr val="tx2"/>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ctr"/>
            <a:endParaRPr kumimoji="0" lang="en-US" sz="1200" dirty="0">
              <a:solidFill>
                <a:schemeClr val="tx2"/>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a:fld id="{F99EC173-99AE-4773-AB25-02E469A13EAE}" type="slidenum">
              <a:rPr kumimoji="0" lang="en-US" sz="1200" smtClean="0">
                <a:solidFill>
                  <a:schemeClr val="tx2"/>
                </a:solidFill>
              </a:rPr>
              <a:pPr algn="r"/>
              <a:t>‹#›</a:t>
            </a:fld>
            <a:endParaRPr kumimoji="0" lang="en-US" sz="1200" dirty="0">
              <a:solidFill>
                <a:schemeClr val="tx2"/>
              </a:solidFill>
            </a:endParaRPr>
          </a:p>
        </p:txBody>
      </p:sp>
    </p:spTree>
    <p:extLst>
      <p:ext uri="{BB962C8B-B14F-4D97-AF65-F5344CB8AC3E}">
        <p14:creationId xmlns:p14="http://schemas.microsoft.com/office/powerpoint/2010/main" val="100721594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7.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37.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image" Target="../media/image4.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36.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D08B56-C7DE-602C-8828-AEC3CBB927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8442" y="0"/>
            <a:ext cx="10323558" cy="6878437"/>
          </a:xfrm>
          <a:prstGeom prst="rect">
            <a:avLst/>
          </a:prstGeom>
          <a:solidFill>
            <a:srgbClr val="277C4A"/>
          </a:solidFill>
        </p:spPr>
      </p:pic>
      <p:sp>
        <p:nvSpPr>
          <p:cNvPr id="3" name="Rectangle 2">
            <a:extLst>
              <a:ext uri="{FF2B5EF4-FFF2-40B4-BE49-F238E27FC236}">
                <a16:creationId xmlns:a16="http://schemas.microsoft.com/office/drawing/2014/main" id="{0704BD4D-A531-8890-B55F-8F5EB81514E5}"/>
              </a:ext>
            </a:extLst>
          </p:cNvPr>
          <p:cNvSpPr/>
          <p:nvPr/>
        </p:nvSpPr>
        <p:spPr>
          <a:xfrm>
            <a:off x="0" y="0"/>
            <a:ext cx="2716306" cy="6858000"/>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FBF46E-C1E3-7B29-08F7-817509E69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142" y="4725655"/>
            <a:ext cx="6249145" cy="1428376"/>
          </a:xfrm>
          <a:prstGeom prst="rect">
            <a:avLst/>
          </a:prstGeom>
        </p:spPr>
      </p:pic>
    </p:spTree>
    <p:extLst>
      <p:ext uri="{BB962C8B-B14F-4D97-AF65-F5344CB8AC3E}">
        <p14:creationId xmlns:p14="http://schemas.microsoft.com/office/powerpoint/2010/main" val="2109120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putting a coin into a piggy bank&#10;&#10;Description automatically generated">
            <a:extLst>
              <a:ext uri="{FF2B5EF4-FFF2-40B4-BE49-F238E27FC236}">
                <a16:creationId xmlns:a16="http://schemas.microsoft.com/office/drawing/2014/main" id="{63D49731-3A01-20F3-E33B-48015AF84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05952" y="5794970"/>
            <a:ext cx="9180095" cy="830997"/>
          </a:xfrm>
          <a:prstGeom prst="rect">
            <a:avLst/>
          </a:prstGeom>
          <a:noFill/>
          <a:ln>
            <a:noFill/>
          </a:ln>
        </p:spPr>
        <p:txBody>
          <a:bodyPr wrap="square" rtlCol="0">
            <a:spAutoFit/>
          </a:bodyPr>
          <a:lstStyle/>
          <a:p>
            <a:pPr algn="ctr"/>
            <a:r>
              <a:rPr lang="en-US" sz="2400" b="1" dirty="0">
                <a:solidFill>
                  <a:schemeClr val="bg1"/>
                </a:solidFill>
                <a:latin typeface="Montserrat" pitchFamily="2" charset="77"/>
              </a:rPr>
              <a:t>Imagine the time they’d have for </a:t>
            </a:r>
            <a:br>
              <a:rPr lang="en-US" sz="2400" b="1" dirty="0">
                <a:solidFill>
                  <a:schemeClr val="bg1"/>
                </a:solidFill>
                <a:latin typeface="Montserrat" pitchFamily="2" charset="77"/>
              </a:rPr>
            </a:br>
            <a:r>
              <a:rPr lang="en-US" sz="2400" b="1" dirty="0">
                <a:solidFill>
                  <a:schemeClr val="bg1"/>
                </a:solidFill>
                <a:latin typeface="Montserrat" pitchFamily="2" charset="77"/>
              </a:rPr>
              <a:t>all the other things they like to do!</a:t>
            </a:r>
          </a:p>
        </p:txBody>
      </p:sp>
      <p:sp>
        <p:nvSpPr>
          <p:cNvPr id="6" name="TextBox 5"/>
          <p:cNvSpPr txBox="1"/>
          <p:nvPr/>
        </p:nvSpPr>
        <p:spPr>
          <a:xfrm>
            <a:off x="1828800" y="76201"/>
            <a:ext cx="8686800" cy="5593839"/>
          </a:xfrm>
          <a:prstGeom prst="rect">
            <a:avLst/>
          </a:prstGeom>
          <a:noFill/>
        </p:spPr>
        <p:txBody>
          <a:bodyPr wrap="square" rtlCol="0">
            <a:spAutoFit/>
          </a:bodyPr>
          <a:lstStyle/>
          <a:p>
            <a:pPr algn="ctr"/>
            <a:r>
              <a:rPr lang="en-US" sz="5500" b="1" dirty="0">
                <a:solidFill>
                  <a:schemeClr val="bg1"/>
                </a:solidFill>
                <a:latin typeface="Montserrat SemiBold" pitchFamily="2" charset="77"/>
              </a:rPr>
              <a:t>69 hours </a:t>
            </a:r>
          </a:p>
          <a:p>
            <a:pPr algn="ctr"/>
            <a:r>
              <a:rPr lang="en-US" sz="2400" dirty="0">
                <a:solidFill>
                  <a:schemeClr val="bg1"/>
                </a:solidFill>
                <a:latin typeface="Montserrat" pitchFamily="2" charset="77"/>
              </a:rPr>
              <a:t>at minimum wage earnings of $7.25 per hour</a:t>
            </a:r>
          </a:p>
          <a:p>
            <a:endParaRPr lang="en-US" sz="800" dirty="0">
              <a:solidFill>
                <a:schemeClr val="bg1"/>
              </a:solidFill>
              <a:latin typeface="Montserrat" pitchFamily="2" charset="77"/>
            </a:endParaRPr>
          </a:p>
          <a:p>
            <a:pPr algn="ctr"/>
            <a:r>
              <a:rPr lang="en-US" sz="5000" b="1" dirty="0">
                <a:solidFill>
                  <a:schemeClr val="bg1"/>
                </a:solidFill>
                <a:latin typeface="Montserrat SemiBold" pitchFamily="2" charset="77"/>
              </a:rPr>
              <a:t>32 hours </a:t>
            </a:r>
          </a:p>
          <a:p>
            <a:pPr algn="ctr"/>
            <a:r>
              <a:rPr lang="en-US" sz="2400" dirty="0">
                <a:solidFill>
                  <a:schemeClr val="bg1"/>
                </a:solidFill>
                <a:latin typeface="Montserrat" pitchFamily="2" charset="77"/>
              </a:rPr>
              <a:t>$15.28, average wage of a high school graduate</a:t>
            </a:r>
            <a:endParaRPr lang="en-US" sz="600" dirty="0">
              <a:solidFill>
                <a:schemeClr val="bg1"/>
              </a:solidFill>
              <a:latin typeface="Montserrat" pitchFamily="2" charset="77"/>
            </a:endParaRPr>
          </a:p>
          <a:p>
            <a:pPr algn="ctr"/>
            <a:endParaRPr lang="en-US" sz="800" dirty="0">
              <a:solidFill>
                <a:schemeClr val="bg1"/>
              </a:solidFill>
              <a:latin typeface="Montserrat" pitchFamily="2" charset="77"/>
            </a:endParaRPr>
          </a:p>
          <a:p>
            <a:pPr algn="ctr"/>
            <a:r>
              <a:rPr lang="en-US" sz="4000" b="1" dirty="0">
                <a:solidFill>
                  <a:schemeClr val="bg1"/>
                </a:solidFill>
                <a:latin typeface="Montserrat SemiBold" pitchFamily="2" charset="77"/>
              </a:rPr>
              <a:t>18 hours </a:t>
            </a:r>
          </a:p>
          <a:p>
            <a:pPr algn="ctr"/>
            <a:r>
              <a:rPr lang="en-US" sz="2400" dirty="0">
                <a:solidFill>
                  <a:schemeClr val="bg1"/>
                </a:solidFill>
                <a:latin typeface="Montserrat" pitchFamily="2" charset="77"/>
              </a:rPr>
              <a:t>$28.28, average wage of  a college graduate</a:t>
            </a:r>
          </a:p>
          <a:p>
            <a:pPr algn="ctr"/>
            <a:endParaRPr lang="en-US" sz="800" dirty="0">
              <a:solidFill>
                <a:schemeClr val="bg1"/>
              </a:solidFill>
              <a:latin typeface="Montserrat" pitchFamily="2" charset="77"/>
            </a:endParaRPr>
          </a:p>
          <a:p>
            <a:pPr algn="ctr"/>
            <a:r>
              <a:rPr lang="en-US" sz="3000" b="1" dirty="0">
                <a:solidFill>
                  <a:schemeClr val="bg1"/>
                </a:solidFill>
                <a:latin typeface="Montserrat SemiBold" pitchFamily="2" charset="77"/>
              </a:rPr>
              <a:t>9 hours </a:t>
            </a:r>
          </a:p>
          <a:p>
            <a:pPr algn="ctr"/>
            <a:r>
              <a:rPr lang="en-US" sz="2400" dirty="0">
                <a:solidFill>
                  <a:schemeClr val="bg1"/>
                </a:solidFill>
                <a:latin typeface="Montserrat" pitchFamily="2" charset="77"/>
              </a:rPr>
              <a:t>$54.58,  average for a lawyer</a:t>
            </a:r>
            <a:endParaRPr lang="en-US" sz="600" dirty="0">
              <a:solidFill>
                <a:schemeClr val="bg1"/>
              </a:solidFill>
              <a:latin typeface="Montserrat" pitchFamily="2" charset="77"/>
            </a:endParaRPr>
          </a:p>
          <a:p>
            <a:pPr algn="ctr"/>
            <a:endParaRPr lang="en-US" sz="800" dirty="0">
              <a:solidFill>
                <a:schemeClr val="bg1"/>
              </a:solidFill>
              <a:latin typeface="Montserrat" pitchFamily="2" charset="77"/>
            </a:endParaRPr>
          </a:p>
          <a:p>
            <a:pPr algn="ctr"/>
            <a:r>
              <a:rPr lang="en-US" sz="2000" b="1" dirty="0">
                <a:solidFill>
                  <a:schemeClr val="bg1"/>
                </a:solidFill>
                <a:latin typeface="Montserrat SemiBold" pitchFamily="2" charset="77"/>
              </a:rPr>
              <a:t>6 hours </a:t>
            </a:r>
          </a:p>
          <a:p>
            <a:pPr algn="ctr"/>
            <a:r>
              <a:rPr lang="en-US" sz="2400" dirty="0">
                <a:solidFill>
                  <a:schemeClr val="bg1"/>
                </a:solidFill>
                <a:latin typeface="Montserrat" pitchFamily="2" charset="77"/>
              </a:rPr>
              <a:t>$85, average wage for a doctor</a:t>
            </a:r>
          </a:p>
          <a:p>
            <a:pPr lvl="0"/>
            <a:endParaRPr lang="en-US" sz="1050" dirty="0">
              <a:solidFill>
                <a:schemeClr val="bg1"/>
              </a:solidFill>
              <a:latin typeface="Montserrat" pitchFamily="2" charset="77"/>
            </a:endParaRPr>
          </a:p>
        </p:txBody>
      </p:sp>
    </p:spTree>
    <p:extLst>
      <p:ext uri="{BB962C8B-B14F-4D97-AF65-F5344CB8AC3E}">
        <p14:creationId xmlns:p14="http://schemas.microsoft.com/office/powerpoint/2010/main" val="266427565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62EC8D-EDC1-9DA2-F58B-9314C1ECCB33}"/>
              </a:ext>
            </a:extLst>
          </p:cNvPr>
          <p:cNvSpPr/>
          <p:nvPr/>
        </p:nvSpPr>
        <p:spPr>
          <a:xfrm rot="10800000">
            <a:off x="-1" y="3980914"/>
            <a:ext cx="12192000" cy="2877086"/>
          </a:xfrm>
          <a:prstGeom prst="rect">
            <a:avLst/>
          </a:prstGeom>
          <a:solidFill>
            <a:srgbClr val="277C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685800"/>
            <a:ext cx="8686800" cy="4886325"/>
          </a:xfrm>
          <a:prstGeom prst="rect">
            <a:avLst/>
          </a:prstGeom>
        </p:spPr>
      </p:pic>
      <p:pic>
        <p:nvPicPr>
          <p:cNvPr id="5" name="Picture 4">
            <a:extLst>
              <a:ext uri="{FF2B5EF4-FFF2-40B4-BE49-F238E27FC236}">
                <a16:creationId xmlns:a16="http://schemas.microsoft.com/office/drawing/2014/main" id="{3E21B768-AE1C-20E5-9A68-A62EDB0DC6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
        <p:nvSpPr>
          <p:cNvPr id="6" name="Title 1">
            <a:extLst>
              <a:ext uri="{FF2B5EF4-FFF2-40B4-BE49-F238E27FC236}">
                <a16:creationId xmlns:a16="http://schemas.microsoft.com/office/drawing/2014/main" id="{98682CBF-F63E-1BDB-B47C-E0822A66AAD8}"/>
              </a:ext>
            </a:extLst>
          </p:cNvPr>
          <p:cNvSpPr txBox="1">
            <a:spLocks/>
          </p:cNvSpPr>
          <p:nvPr/>
        </p:nvSpPr>
        <p:spPr>
          <a:xfrm>
            <a:off x="0" y="198416"/>
            <a:ext cx="12192000" cy="126913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a:solidFill>
                  <a:srgbClr val="277C4A"/>
                </a:solidFill>
                <a:latin typeface="Montserrat" pitchFamily="2" charset="77"/>
              </a:rPr>
              <a:t>“Employment” Facts About Education</a:t>
            </a:r>
          </a:p>
          <a:p>
            <a:pPr algn="ctr"/>
            <a:endParaRPr lang="en-US" sz="4000" b="1" dirty="0">
              <a:solidFill>
                <a:srgbClr val="277C4A"/>
              </a:solidFill>
              <a:latin typeface="Montserrat" pitchFamily="2" charset="77"/>
            </a:endParaRPr>
          </a:p>
        </p:txBody>
      </p:sp>
    </p:spTree>
    <p:extLst>
      <p:ext uri="{BB962C8B-B14F-4D97-AF65-F5344CB8AC3E}">
        <p14:creationId xmlns:p14="http://schemas.microsoft.com/office/powerpoint/2010/main" val="281853030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67A0E3F-F8AC-73FC-91DE-538215E27493}"/>
              </a:ext>
            </a:extLst>
          </p:cNvPr>
          <p:cNvSpPr txBox="1">
            <a:spLocks/>
          </p:cNvSpPr>
          <p:nvPr/>
        </p:nvSpPr>
        <p:spPr>
          <a:xfrm>
            <a:off x="651307" y="2362199"/>
            <a:ext cx="3741789" cy="2011017"/>
          </a:xfrm>
          <a:prstGeom prst="rect">
            <a:avLst/>
          </a:prstGeom>
          <a:noFill/>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5400" dirty="0">
                <a:solidFill>
                  <a:srgbClr val="A75890"/>
                </a:solidFill>
              </a:rPr>
              <a:t>Now What?</a:t>
            </a:r>
          </a:p>
          <a:p>
            <a:pPr algn="r"/>
            <a:r>
              <a:rPr lang="en-US" sz="5400" dirty="0">
                <a:solidFill>
                  <a:srgbClr val="A75890"/>
                </a:solidFill>
              </a:rPr>
              <a:t>Article Three</a:t>
            </a:r>
          </a:p>
        </p:txBody>
      </p:sp>
      <p:pic>
        <p:nvPicPr>
          <p:cNvPr id="5" name="Picture 4">
            <a:extLst>
              <a:ext uri="{FF2B5EF4-FFF2-40B4-BE49-F238E27FC236}">
                <a16:creationId xmlns:a16="http://schemas.microsoft.com/office/drawing/2014/main" id="{81F6F177-7957-226B-9832-81EA6AB20295}"/>
              </a:ext>
            </a:extLst>
          </p:cNvPr>
          <p:cNvPicPr>
            <a:picLocks noChangeAspect="1"/>
          </p:cNvPicPr>
          <p:nvPr/>
        </p:nvPicPr>
        <p:blipFill>
          <a:blip r:embed="rId3">
            <a:extLst>
              <a:ext uri="{28A0092B-C50C-407E-A947-70E740481C1C}">
                <a14:useLocalDpi xmlns:a14="http://schemas.microsoft.com/office/drawing/2010/main" val="0"/>
              </a:ext>
            </a:extLst>
          </a:blip>
          <a:srcRect l="14124" r="14124"/>
          <a:stretch/>
        </p:blipFill>
        <p:spPr>
          <a:xfrm>
            <a:off x="4805942" y="0"/>
            <a:ext cx="7386058" cy="6858000"/>
          </a:xfrm>
          <a:prstGeom prst="rect">
            <a:avLst/>
          </a:prstGeom>
        </p:spPr>
      </p:pic>
      <p:pic>
        <p:nvPicPr>
          <p:cNvPr id="6" name="Picture 5">
            <a:extLst>
              <a:ext uri="{FF2B5EF4-FFF2-40B4-BE49-F238E27FC236}">
                <a16:creationId xmlns:a16="http://schemas.microsoft.com/office/drawing/2014/main" id="{B1111D62-447D-5019-718C-6BE99C9C2F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149036136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EFA2A09-9217-FAE6-C72B-0FA689CC2194}"/>
              </a:ext>
            </a:extLst>
          </p:cNvPr>
          <p:cNvSpPr txBox="1">
            <a:spLocks/>
          </p:cNvSpPr>
          <p:nvPr/>
        </p:nvSpPr>
        <p:spPr>
          <a:xfrm>
            <a:off x="609600" y="524151"/>
            <a:ext cx="7467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rgbClr val="004987"/>
                </a:solidFill>
                <a:latin typeface="Montserrat" pitchFamily="2" charset="77"/>
              </a:rPr>
              <a:t>Now What?</a:t>
            </a:r>
          </a:p>
          <a:p>
            <a:r>
              <a:rPr lang="en-US" b="1" dirty="0">
                <a:solidFill>
                  <a:srgbClr val="004987"/>
                </a:solidFill>
                <a:latin typeface="Montserrat" pitchFamily="2" charset="77"/>
              </a:rPr>
              <a:t>Walking the Talk</a:t>
            </a:r>
            <a:endParaRPr lang="en-US" dirty="0">
              <a:solidFill>
                <a:srgbClr val="004987"/>
              </a:solidFill>
            </a:endParaRPr>
          </a:p>
        </p:txBody>
      </p:sp>
      <p:sp>
        <p:nvSpPr>
          <p:cNvPr id="5" name="Content Placeholder 2">
            <a:extLst>
              <a:ext uri="{FF2B5EF4-FFF2-40B4-BE49-F238E27FC236}">
                <a16:creationId xmlns:a16="http://schemas.microsoft.com/office/drawing/2014/main" id="{C9B8116F-2D90-0525-44CD-81239FE12A65}"/>
              </a:ext>
            </a:extLst>
          </p:cNvPr>
          <p:cNvSpPr txBox="1">
            <a:spLocks/>
          </p:cNvSpPr>
          <p:nvPr/>
        </p:nvSpPr>
        <p:spPr>
          <a:xfrm>
            <a:off x="609600" y="2246243"/>
            <a:ext cx="6324600" cy="34536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sz="2000" dirty="0">
                <a:latin typeface="Montserrat Medium" pitchFamily="2" charset="77"/>
              </a:rPr>
              <a:t>What are 1 or 2 things you can add to what you already do in showing education’s value?</a:t>
            </a:r>
          </a:p>
          <a:p>
            <a:pPr marL="514350" indent="-514350">
              <a:buAutoNum type="arabicPeriod"/>
            </a:pPr>
            <a:endParaRPr lang="en-US" sz="2000" dirty="0">
              <a:latin typeface="Montserrat Medium" pitchFamily="2" charset="77"/>
            </a:endParaRPr>
          </a:p>
          <a:p>
            <a:pPr marL="514350" indent="-514350">
              <a:buAutoNum type="arabicPeriod"/>
            </a:pPr>
            <a:r>
              <a:rPr lang="en-US" sz="2000" dirty="0">
                <a:latin typeface="Montserrat Medium" pitchFamily="2" charset="77"/>
              </a:rPr>
              <a:t>What 1 thing can you commit to doing before next week? </a:t>
            </a:r>
          </a:p>
          <a:p>
            <a:pPr marL="514350" indent="-514350">
              <a:buAutoNum type="arabicPeriod"/>
            </a:pPr>
            <a:endParaRPr lang="en-US" sz="2000" dirty="0">
              <a:latin typeface="Montserrat Medium" pitchFamily="2" charset="77"/>
            </a:endParaRPr>
          </a:p>
          <a:p>
            <a:pPr marL="514350" indent="-514350">
              <a:buAutoNum type="arabicPeriod"/>
            </a:pPr>
            <a:r>
              <a:rPr lang="en-US" sz="2000" dirty="0">
                <a:latin typeface="Montserrat Medium" pitchFamily="2" charset="77"/>
              </a:rPr>
              <a:t>The result …..</a:t>
            </a:r>
          </a:p>
          <a:p>
            <a:endParaRPr lang="en-US" sz="2000" dirty="0">
              <a:latin typeface="Montserrat Medium" pitchFamily="2" charset="77"/>
            </a:endParaRPr>
          </a:p>
          <a:p>
            <a:endParaRPr lang="en-US" sz="2000" dirty="0">
              <a:latin typeface="Montserrat Medium" pitchFamily="2" charset="77"/>
            </a:endParaRPr>
          </a:p>
        </p:txBody>
      </p:sp>
      <p:sp>
        <p:nvSpPr>
          <p:cNvPr id="6" name="Rectangle 5">
            <a:extLst>
              <a:ext uri="{FF2B5EF4-FFF2-40B4-BE49-F238E27FC236}">
                <a16:creationId xmlns:a16="http://schemas.microsoft.com/office/drawing/2014/main" id="{26353651-0476-15A9-A499-1051672D35D6}"/>
              </a:ext>
            </a:extLst>
          </p:cNvPr>
          <p:cNvSpPr/>
          <p:nvPr/>
        </p:nvSpPr>
        <p:spPr>
          <a:xfrm rot="16200000">
            <a:off x="5121294" y="1321223"/>
            <a:ext cx="9417015" cy="3505200"/>
          </a:xfrm>
          <a:prstGeom prst="rect">
            <a:avLst/>
          </a:prstGeom>
          <a:solidFill>
            <a:srgbClr val="0049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D1A257-D3CE-063E-6BBC-2F91D9B76F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4420" y="5787977"/>
            <a:ext cx="2558321" cy="584760"/>
          </a:xfrm>
          <a:prstGeom prst="rect">
            <a:avLst/>
          </a:prstGeom>
        </p:spPr>
      </p:pic>
    </p:spTree>
    <p:extLst>
      <p:ext uri="{BB962C8B-B14F-4D97-AF65-F5344CB8AC3E}">
        <p14:creationId xmlns:p14="http://schemas.microsoft.com/office/powerpoint/2010/main" val="20735856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1B4DA4D-8C47-F86D-1C50-9D3BF579BA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791200"/>
            <a:ext cx="3075265" cy="558124"/>
          </a:xfrm>
          <a:prstGeom prst="rect">
            <a:avLst/>
          </a:prstGeom>
        </p:spPr>
      </p:pic>
      <p:sp>
        <p:nvSpPr>
          <p:cNvPr id="11" name="Rectangle 10">
            <a:extLst>
              <a:ext uri="{FF2B5EF4-FFF2-40B4-BE49-F238E27FC236}">
                <a16:creationId xmlns:a16="http://schemas.microsoft.com/office/drawing/2014/main" id="{7B958B20-422F-E1C0-CAC2-4A69537953FB}"/>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70B6CD5-9D9E-3EF6-67E7-23A362722269}"/>
              </a:ext>
            </a:extLst>
          </p:cNvPr>
          <p:cNvPicPr>
            <a:picLocks noChangeAspect="1"/>
          </p:cNvPicPr>
          <p:nvPr/>
        </p:nvPicPr>
        <p:blipFill rotWithShape="1">
          <a:blip r:embed="rId4">
            <a:extLst>
              <a:ext uri="{28A0092B-C50C-407E-A947-70E740481C1C}">
                <a14:useLocalDpi xmlns:a14="http://schemas.microsoft.com/office/drawing/2010/main" val="0"/>
              </a:ext>
            </a:extLst>
          </a:blip>
          <a:srcRect b="27188"/>
          <a:stretch/>
        </p:blipFill>
        <p:spPr>
          <a:xfrm>
            <a:off x="0" y="4037105"/>
            <a:ext cx="5811371" cy="2820895"/>
          </a:xfrm>
          <a:prstGeom prst="rect">
            <a:avLst/>
          </a:prstGeom>
        </p:spPr>
      </p:pic>
      <p:sp>
        <p:nvSpPr>
          <p:cNvPr id="13" name="Rectangle 16">
            <a:extLst>
              <a:ext uri="{FF2B5EF4-FFF2-40B4-BE49-F238E27FC236}">
                <a16:creationId xmlns:a16="http://schemas.microsoft.com/office/drawing/2014/main" id="{7D142F58-4DE7-ADB5-D3EC-F17598C39D50}"/>
              </a:ext>
            </a:extLst>
          </p:cNvPr>
          <p:cNvSpPr>
            <a:spLocks noGrp="1"/>
          </p:cNvSpPr>
          <p:nvPr>
            <p:ph type="body" sz="quarter" idx="10"/>
          </p:nvPr>
        </p:nvSpPr>
        <p:spPr>
          <a:xfrm>
            <a:off x="1668268" y="1591424"/>
            <a:ext cx="8515928" cy="3078161"/>
          </a:xfrm>
        </p:spPr>
        <p:txBody>
          <a:bodyPr/>
          <a:lstStyle/>
          <a:p>
            <a:pPr algn="l"/>
            <a:r>
              <a:rPr lang="en-US" sz="3200" b="1" dirty="0">
                <a:solidFill>
                  <a:schemeClr val="bg1"/>
                </a:solidFill>
                <a:latin typeface="Montserrat" pitchFamily="2" charset="77"/>
              </a:rPr>
              <a:t>Setting the Example </a:t>
            </a:r>
          </a:p>
          <a:p>
            <a:pPr algn="l"/>
            <a:r>
              <a:rPr lang="en-US" sz="2000" b="1" dirty="0">
                <a:solidFill>
                  <a:schemeClr val="bg1"/>
                </a:solidFill>
                <a:latin typeface="Montserrat" pitchFamily="2" charset="77"/>
              </a:rPr>
              <a:t>Walking the Talk of What We Value</a:t>
            </a:r>
          </a:p>
          <a:p>
            <a:pPr algn="l"/>
            <a:r>
              <a:rPr lang="en-US" dirty="0">
                <a:solidFill>
                  <a:schemeClr val="bg1"/>
                </a:solidFill>
                <a:latin typeface="Montserrat Medium" pitchFamily="2" charset="77"/>
              </a:rPr>
              <a:t>Module 2</a:t>
            </a:r>
          </a:p>
        </p:txBody>
      </p:sp>
      <p:sp>
        <p:nvSpPr>
          <p:cNvPr id="14" name="TextBox 13">
            <a:extLst>
              <a:ext uri="{FF2B5EF4-FFF2-40B4-BE49-F238E27FC236}">
                <a16:creationId xmlns:a16="http://schemas.microsoft.com/office/drawing/2014/main" id="{42FBEACF-2C23-0515-98FF-E6D7BF33E314}"/>
              </a:ext>
            </a:extLst>
          </p:cNvPr>
          <p:cNvSpPr txBox="1"/>
          <p:nvPr/>
        </p:nvSpPr>
        <p:spPr>
          <a:xfrm>
            <a:off x="609600" y="4272974"/>
            <a:ext cx="5029200" cy="1323439"/>
          </a:xfrm>
          <a:prstGeom prst="rect">
            <a:avLst/>
          </a:prstGeom>
          <a:noFill/>
        </p:spPr>
        <p:txBody>
          <a:bodyPr wrap="square" rtlCol="0">
            <a:spAutoFit/>
          </a:bodyPr>
          <a:lstStyle/>
          <a:p>
            <a:r>
              <a:rPr lang="en-US" sz="4000" b="1" i="1" dirty="0">
                <a:solidFill>
                  <a:schemeClr val="bg1"/>
                </a:solidFill>
                <a:latin typeface="Montserrat ExtraBold" pitchFamily="2" charset="77"/>
              </a:rPr>
              <a:t>Champions For Our Children</a:t>
            </a:r>
          </a:p>
        </p:txBody>
      </p:sp>
    </p:spTree>
    <p:extLst>
      <p:ext uri="{BB962C8B-B14F-4D97-AF65-F5344CB8AC3E}">
        <p14:creationId xmlns:p14="http://schemas.microsoft.com/office/powerpoint/2010/main" val="5600880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4ED82BD-0A99-E341-A78E-9682A5A64D4F}"/>
              </a:ext>
            </a:extLst>
          </p:cNvPr>
          <p:cNvPicPr>
            <a:picLocks noChangeAspect="1"/>
          </p:cNvPicPr>
          <p:nvPr/>
        </p:nvPicPr>
        <p:blipFill>
          <a:blip r:embed="rId3"/>
          <a:stretch>
            <a:fillRect/>
          </a:stretch>
        </p:blipFill>
        <p:spPr>
          <a:xfrm>
            <a:off x="1833283" y="-1164828"/>
            <a:ext cx="7772400" cy="662222"/>
          </a:xfrm>
          <a:prstGeom prst="rect">
            <a:avLst/>
          </a:prstGeom>
        </p:spPr>
      </p:pic>
      <p:pic>
        <p:nvPicPr>
          <p:cNvPr id="10" name="Picture 9">
            <a:extLst>
              <a:ext uri="{FF2B5EF4-FFF2-40B4-BE49-F238E27FC236}">
                <a16:creationId xmlns:a16="http://schemas.microsoft.com/office/drawing/2014/main" id="{DD1DA9DA-0919-3791-8290-E801FA0EFCC6}"/>
              </a:ext>
            </a:extLst>
          </p:cNvPr>
          <p:cNvPicPr>
            <a:picLocks noChangeAspect="1"/>
          </p:cNvPicPr>
          <p:nvPr/>
        </p:nvPicPr>
        <p:blipFill>
          <a:blip r:embed="rId4">
            <a:extLst>
              <a:ext uri="{28A0092B-C50C-407E-A947-70E740481C1C}">
                <a14:useLocalDpi xmlns:a14="http://schemas.microsoft.com/office/drawing/2010/main" val="0"/>
              </a:ext>
            </a:extLst>
          </a:blip>
          <a:srcRect t="15111" b="15111"/>
          <a:stretch/>
        </p:blipFill>
        <p:spPr>
          <a:xfrm>
            <a:off x="-1" y="0"/>
            <a:ext cx="8908353" cy="4141694"/>
          </a:xfrm>
          <a:prstGeom prst="rect">
            <a:avLst/>
          </a:prstGeom>
        </p:spPr>
      </p:pic>
      <p:sp>
        <p:nvSpPr>
          <p:cNvPr id="11" name="TextBox 10">
            <a:extLst>
              <a:ext uri="{FF2B5EF4-FFF2-40B4-BE49-F238E27FC236}">
                <a16:creationId xmlns:a16="http://schemas.microsoft.com/office/drawing/2014/main" id="{1BE98F97-F305-E166-2AE8-B112A7DD52F7}"/>
              </a:ext>
            </a:extLst>
          </p:cNvPr>
          <p:cNvSpPr txBox="1"/>
          <p:nvPr/>
        </p:nvSpPr>
        <p:spPr>
          <a:xfrm>
            <a:off x="609600" y="611567"/>
            <a:ext cx="5065058" cy="923330"/>
          </a:xfrm>
          <a:prstGeom prst="rect">
            <a:avLst/>
          </a:prstGeom>
          <a:noFill/>
        </p:spPr>
        <p:txBody>
          <a:bodyPr wrap="square">
            <a:spAutoFit/>
          </a:bodyPr>
          <a:lstStyle/>
          <a:p>
            <a:r>
              <a:rPr lang="en-US" sz="5400" b="1" i="1" kern="1200" dirty="0">
                <a:solidFill>
                  <a:schemeClr val="bg1"/>
                </a:solidFill>
                <a:effectLst/>
                <a:latin typeface="Montserrat" pitchFamily="2" charset="77"/>
              </a:rPr>
              <a:t>A Look Back</a:t>
            </a:r>
            <a:endParaRPr lang="en-US" sz="5400" i="1" dirty="0">
              <a:solidFill>
                <a:schemeClr val="bg1"/>
              </a:solidFill>
            </a:endParaRPr>
          </a:p>
        </p:txBody>
      </p:sp>
      <p:sp>
        <p:nvSpPr>
          <p:cNvPr id="12" name="Rectangle 11">
            <a:extLst>
              <a:ext uri="{FF2B5EF4-FFF2-40B4-BE49-F238E27FC236}">
                <a16:creationId xmlns:a16="http://schemas.microsoft.com/office/drawing/2014/main" id="{23FA31CB-BFB0-FF05-0A34-6F87832A37C3}"/>
              </a:ext>
            </a:extLst>
          </p:cNvPr>
          <p:cNvSpPr/>
          <p:nvPr/>
        </p:nvSpPr>
        <p:spPr>
          <a:xfrm>
            <a:off x="1833283" y="2607650"/>
            <a:ext cx="10358717" cy="2954950"/>
          </a:xfrm>
          <a:prstGeom prst="rect">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EE5D43E-512B-5C48-5274-D61078EB4E12}"/>
              </a:ext>
            </a:extLst>
          </p:cNvPr>
          <p:cNvSpPr txBox="1"/>
          <p:nvPr/>
        </p:nvSpPr>
        <p:spPr>
          <a:xfrm>
            <a:off x="2315817" y="3136612"/>
            <a:ext cx="7289866" cy="584775"/>
          </a:xfrm>
          <a:prstGeom prst="rect">
            <a:avLst/>
          </a:prstGeom>
          <a:noFill/>
        </p:spPr>
        <p:txBody>
          <a:bodyPr wrap="square">
            <a:spAutoFit/>
          </a:bodyPr>
          <a:lstStyle/>
          <a:p>
            <a:r>
              <a:rPr lang="en-US" sz="3200" dirty="0">
                <a:solidFill>
                  <a:schemeClr val="bg1"/>
                </a:solidFill>
                <a:latin typeface="Montserrat" pitchFamily="2" charset="77"/>
              </a:rPr>
              <a:t>What is the value of education?</a:t>
            </a:r>
            <a:endParaRPr lang="en-US" sz="3200" kern="1200" dirty="0">
              <a:solidFill>
                <a:schemeClr val="bg1"/>
              </a:solidFill>
              <a:effectLst/>
              <a:latin typeface="Montserrat" pitchFamily="2" charset="77"/>
            </a:endParaRPr>
          </a:p>
        </p:txBody>
      </p:sp>
      <p:pic>
        <p:nvPicPr>
          <p:cNvPr id="14" name="Picture 13">
            <a:extLst>
              <a:ext uri="{FF2B5EF4-FFF2-40B4-BE49-F238E27FC236}">
                <a16:creationId xmlns:a16="http://schemas.microsoft.com/office/drawing/2014/main" id="{661E8F50-E9CC-2EF6-BBB4-81274B5DBE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Tree>
    <p:extLst>
      <p:ext uri="{BB962C8B-B14F-4D97-AF65-F5344CB8AC3E}">
        <p14:creationId xmlns:p14="http://schemas.microsoft.com/office/powerpoint/2010/main" val="256279635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ADBA498-F417-C1C5-FA2A-3A14BD423BF6}"/>
              </a:ext>
            </a:extLst>
          </p:cNvPr>
          <p:cNvSpPr txBox="1">
            <a:spLocks/>
          </p:cNvSpPr>
          <p:nvPr/>
        </p:nvSpPr>
        <p:spPr>
          <a:xfrm>
            <a:off x="609600" y="524151"/>
            <a:ext cx="41910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F0AA35"/>
                </a:solidFill>
                <a:latin typeface="Montserrat" pitchFamily="2" charset="77"/>
              </a:rPr>
              <a:t>Tell me, But Also Show Me</a:t>
            </a:r>
            <a:endParaRPr lang="en-US" sz="3600" dirty="0">
              <a:solidFill>
                <a:srgbClr val="F0AA35"/>
              </a:solidFill>
            </a:endParaRPr>
          </a:p>
        </p:txBody>
      </p:sp>
      <p:sp>
        <p:nvSpPr>
          <p:cNvPr id="8" name="Content Placeholder 2">
            <a:extLst>
              <a:ext uri="{FF2B5EF4-FFF2-40B4-BE49-F238E27FC236}">
                <a16:creationId xmlns:a16="http://schemas.microsoft.com/office/drawing/2014/main" id="{3301916E-A658-75EF-311E-ED62519FAFA6}"/>
              </a:ext>
            </a:extLst>
          </p:cNvPr>
          <p:cNvSpPr txBox="1">
            <a:spLocks/>
          </p:cNvSpPr>
          <p:nvPr/>
        </p:nvSpPr>
        <p:spPr>
          <a:xfrm>
            <a:off x="838200" y="1752600"/>
            <a:ext cx="5177425" cy="4265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Does your child know the value you place on education?</a:t>
            </a:r>
          </a:p>
          <a:p>
            <a:pPr marL="0" indent="0">
              <a:lnSpc>
                <a:spcPct val="100000"/>
              </a:lnSpc>
              <a:spcBef>
                <a:spcPts val="1600"/>
              </a:spcBef>
              <a:buFont typeface="Arial" panose="020B0604020202020204" pitchFamily="34" charset="0"/>
              <a:buNone/>
            </a:pPr>
            <a:r>
              <a:rPr lang="en-US" sz="2000" b="1" dirty="0">
                <a:solidFill>
                  <a:schemeClr val="bg2">
                    <a:lumMod val="25000"/>
                  </a:schemeClr>
                </a:solidFill>
                <a:latin typeface="Montserrat" pitchFamily="2" charset="77"/>
              </a:rPr>
              <a:t>How do you demonstrate that value to your child?</a:t>
            </a:r>
          </a:p>
          <a:p>
            <a:pPr marL="0" indent="0">
              <a:lnSpc>
                <a:spcPct val="100000"/>
              </a:lnSpc>
              <a:spcBef>
                <a:spcPts val="1600"/>
              </a:spcBef>
              <a:buNone/>
            </a:pPr>
            <a:endParaRPr lang="en-US" sz="2000" b="1" dirty="0">
              <a:solidFill>
                <a:schemeClr val="bg2">
                  <a:lumMod val="25000"/>
                </a:schemeClr>
              </a:solidFill>
              <a:latin typeface="Montserrat" pitchFamily="2" charset="77"/>
            </a:endParaRPr>
          </a:p>
        </p:txBody>
      </p:sp>
      <p:sp>
        <p:nvSpPr>
          <p:cNvPr id="9" name="Rectangle 8">
            <a:extLst>
              <a:ext uri="{FF2B5EF4-FFF2-40B4-BE49-F238E27FC236}">
                <a16:creationId xmlns:a16="http://schemas.microsoft.com/office/drawing/2014/main" id="{A7E87758-C87F-4E98-BCF9-574DA9344178}"/>
              </a:ext>
            </a:extLst>
          </p:cNvPr>
          <p:cNvSpPr/>
          <p:nvPr/>
        </p:nvSpPr>
        <p:spPr>
          <a:xfrm rot="16200000">
            <a:off x="5083193" y="1511724"/>
            <a:ext cx="9417015" cy="3124198"/>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FF24F55-7C16-39F7-73F7-09F174E2A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5867400"/>
            <a:ext cx="2558321" cy="584760"/>
          </a:xfrm>
          <a:prstGeom prst="rect">
            <a:avLst/>
          </a:prstGeom>
        </p:spPr>
      </p:pic>
      <p:pic>
        <p:nvPicPr>
          <p:cNvPr id="11" name="Picture 10">
            <a:extLst>
              <a:ext uri="{FF2B5EF4-FFF2-40B4-BE49-F238E27FC236}">
                <a16:creationId xmlns:a16="http://schemas.microsoft.com/office/drawing/2014/main" id="{10BE2A42-BCD0-1894-C96A-62652BA465B1}"/>
              </a:ext>
            </a:extLst>
          </p:cNvPr>
          <p:cNvPicPr>
            <a:picLocks noChangeAspect="1"/>
          </p:cNvPicPr>
          <p:nvPr/>
        </p:nvPicPr>
        <p:blipFill rotWithShape="1">
          <a:blip r:embed="rId4">
            <a:extLst>
              <a:ext uri="{28A0092B-C50C-407E-A947-70E740481C1C}">
                <a14:useLocalDpi xmlns:a14="http://schemas.microsoft.com/office/drawing/2010/main" val="0"/>
              </a:ext>
            </a:extLst>
          </a:blip>
          <a:srcRect l="9121" r="34997"/>
          <a:stretch/>
        </p:blipFill>
        <p:spPr>
          <a:xfrm>
            <a:off x="7566910" y="381000"/>
            <a:ext cx="4343400" cy="5161359"/>
          </a:xfrm>
          <a:prstGeom prst="rect">
            <a:avLst/>
          </a:prstGeom>
        </p:spPr>
      </p:pic>
    </p:spTree>
    <p:extLst>
      <p:ext uri="{BB962C8B-B14F-4D97-AF65-F5344CB8AC3E}">
        <p14:creationId xmlns:p14="http://schemas.microsoft.com/office/powerpoint/2010/main" val="103445381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A79EF0A-6B3A-BE16-1D1B-3D686D9FB440}"/>
              </a:ext>
            </a:extLst>
          </p:cNvPr>
          <p:cNvSpPr txBox="1">
            <a:spLocks/>
          </p:cNvSpPr>
          <p:nvPr/>
        </p:nvSpPr>
        <p:spPr>
          <a:xfrm>
            <a:off x="3897405" y="468313"/>
            <a:ext cx="6190128" cy="1325563"/>
          </a:xfrm>
          <a:prstGeom prst="rect">
            <a:avLst/>
          </a:prstGeom>
        </p:spPr>
        <p:txBody>
          <a:bodyPr vert="horz" lIns="91440" tIns="45720" rIns="91440" bIns="0" rtlCol="0" anchor="ctr">
            <a:normAutofit/>
          </a:bodyPr>
          <a:lstStyle>
            <a:lvl1pPr algn="r" defTabSz="914400" rtl="0" eaLnBrk="1" latinLnBrk="0" hangingPunct="1">
              <a:lnSpc>
                <a:spcPct val="90000"/>
              </a:lnSpc>
              <a:spcBef>
                <a:spcPct val="0"/>
              </a:spcBef>
              <a:buNone/>
              <a:defRPr kumimoji="0" lang="en-US" sz="4400" kern="1200" dirty="0">
                <a:solidFill>
                  <a:schemeClr val="tx1"/>
                </a:solidFill>
                <a:latin typeface="+mj-lt"/>
                <a:ea typeface="+mj-ea"/>
                <a:cs typeface="+mj-cs"/>
              </a:defRPr>
            </a:lvl1pPr>
          </a:lstStyle>
          <a:p>
            <a:pPr algn="l"/>
            <a:r>
              <a:rPr lang="en-US" b="1" dirty="0">
                <a:solidFill>
                  <a:srgbClr val="A75890"/>
                </a:solidFill>
                <a:latin typeface="Montserrat ExtraBold" pitchFamily="2" charset="77"/>
              </a:rPr>
              <a:t>Small Group Talk</a:t>
            </a:r>
          </a:p>
        </p:txBody>
      </p:sp>
      <p:sp>
        <p:nvSpPr>
          <p:cNvPr id="9" name="Rectangle 8">
            <a:extLst>
              <a:ext uri="{FF2B5EF4-FFF2-40B4-BE49-F238E27FC236}">
                <a16:creationId xmlns:a16="http://schemas.microsoft.com/office/drawing/2014/main" id="{BCD00F2C-204A-B7AA-E79B-150549A6A2AB}"/>
              </a:ext>
            </a:extLst>
          </p:cNvPr>
          <p:cNvSpPr/>
          <p:nvPr/>
        </p:nvSpPr>
        <p:spPr>
          <a:xfrm>
            <a:off x="609600" y="0"/>
            <a:ext cx="2407023" cy="6858000"/>
          </a:xfrm>
          <a:prstGeom prst="rect">
            <a:avLst/>
          </a:prstGeom>
          <a:solidFill>
            <a:srgbClr val="A758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6571258-0EBD-405D-E226-0E9F04A70B96}"/>
              </a:ext>
            </a:extLst>
          </p:cNvPr>
          <p:cNvPicPr>
            <a:picLocks noChangeAspect="1"/>
          </p:cNvPicPr>
          <p:nvPr/>
        </p:nvPicPr>
        <p:blipFill rotWithShape="1">
          <a:blip r:embed="rId3">
            <a:extLst>
              <a:ext uri="{28A0092B-C50C-407E-A947-70E740481C1C}">
                <a14:useLocalDpi xmlns:a14="http://schemas.microsoft.com/office/drawing/2010/main" val="0"/>
              </a:ext>
            </a:extLst>
          </a:blip>
          <a:srcRect l="24021" r="25739"/>
          <a:stretch/>
        </p:blipFill>
        <p:spPr>
          <a:xfrm>
            <a:off x="205909" y="1131094"/>
            <a:ext cx="3299291" cy="4377958"/>
          </a:xfrm>
          <a:prstGeom prst="rect">
            <a:avLst/>
          </a:prstGeom>
        </p:spPr>
      </p:pic>
      <p:pic>
        <p:nvPicPr>
          <p:cNvPr id="11" name="Picture 10">
            <a:extLst>
              <a:ext uri="{FF2B5EF4-FFF2-40B4-BE49-F238E27FC236}">
                <a16:creationId xmlns:a16="http://schemas.microsoft.com/office/drawing/2014/main" id="{8C088AB7-95ED-46F6-9A49-3FC20D336D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12" name="Content Placeholder 2">
            <a:extLst>
              <a:ext uri="{FF2B5EF4-FFF2-40B4-BE49-F238E27FC236}">
                <a16:creationId xmlns:a16="http://schemas.microsoft.com/office/drawing/2014/main" id="{D7D246D1-7DD5-6A29-F822-02F12ED776F8}"/>
              </a:ext>
            </a:extLst>
          </p:cNvPr>
          <p:cNvSpPr txBox="1">
            <a:spLocks/>
          </p:cNvSpPr>
          <p:nvPr/>
        </p:nvSpPr>
        <p:spPr>
          <a:xfrm>
            <a:off x="4114800" y="1592448"/>
            <a:ext cx="5177425" cy="42656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2">
                    <a:lumMod val="25000"/>
                  </a:schemeClr>
                </a:solidFill>
                <a:latin typeface="Montserrat" pitchFamily="2" charset="77"/>
              </a:rPr>
              <a:t>What? </a:t>
            </a:r>
          </a:p>
          <a:p>
            <a:pPr marL="0" indent="0">
              <a:buNone/>
            </a:pPr>
            <a:r>
              <a:rPr lang="en-US" sz="2000" dirty="0">
                <a:solidFill>
                  <a:schemeClr val="bg2">
                    <a:lumMod val="25000"/>
                  </a:schemeClr>
                </a:solidFill>
                <a:latin typeface="Montserrat" pitchFamily="2" charset="77"/>
              </a:rPr>
              <a:t>Was the writer saying to the readers? What are the main points?</a:t>
            </a:r>
          </a:p>
          <a:p>
            <a:pPr marL="0" indent="0">
              <a:buNone/>
            </a:pPr>
            <a:r>
              <a:rPr lang="en-US" b="1" dirty="0">
                <a:solidFill>
                  <a:schemeClr val="bg2">
                    <a:lumMod val="25000"/>
                  </a:schemeClr>
                </a:solidFill>
                <a:latin typeface="Montserrat" pitchFamily="2" charset="77"/>
              </a:rPr>
              <a:t>So what? </a:t>
            </a:r>
          </a:p>
          <a:p>
            <a:pPr marL="0" indent="0">
              <a:buNone/>
            </a:pPr>
            <a:r>
              <a:rPr lang="en-US" sz="2000" dirty="0">
                <a:solidFill>
                  <a:schemeClr val="bg2">
                    <a:lumMod val="25000"/>
                  </a:schemeClr>
                </a:solidFill>
                <a:latin typeface="Montserrat" pitchFamily="2" charset="77"/>
              </a:rPr>
              <a:t>Is there anything that you connected with? What and why? </a:t>
            </a:r>
          </a:p>
          <a:p>
            <a:pPr marL="0" indent="0">
              <a:buNone/>
            </a:pPr>
            <a:endParaRPr lang="en-US" sz="2000" dirty="0">
              <a:solidFill>
                <a:schemeClr val="bg2">
                  <a:lumMod val="25000"/>
                </a:schemeClr>
              </a:solidFill>
              <a:latin typeface="Montserrat Medium" pitchFamily="2" charset="77"/>
            </a:endParaRPr>
          </a:p>
        </p:txBody>
      </p:sp>
      <p:sp>
        <p:nvSpPr>
          <p:cNvPr id="13" name="Rectangle 12">
            <a:extLst>
              <a:ext uri="{FF2B5EF4-FFF2-40B4-BE49-F238E27FC236}">
                <a16:creationId xmlns:a16="http://schemas.microsoft.com/office/drawing/2014/main" id="{893C3E75-8EB0-AAAB-A1E0-E18C7E5A8501}"/>
              </a:ext>
            </a:extLst>
          </p:cNvPr>
          <p:cNvSpPr/>
          <p:nvPr/>
        </p:nvSpPr>
        <p:spPr>
          <a:xfrm>
            <a:off x="205909" y="2743200"/>
            <a:ext cx="3299291" cy="2765852"/>
          </a:xfrm>
          <a:prstGeom prst="rect">
            <a:avLst/>
          </a:prstGeom>
          <a:gradFill flip="none" rotWithShape="1">
            <a:gsLst>
              <a:gs pos="0">
                <a:schemeClr val="accent1">
                  <a:lumMod val="5000"/>
                  <a:lumOff val="95000"/>
                  <a:alpha val="0"/>
                </a:schemeClr>
              </a:gs>
              <a:gs pos="100000">
                <a:srgbClr val="A75890">
                  <a:alpha val="72000"/>
                </a:srgbClr>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16244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EB8715-29F8-E0A3-C7FA-540B30A41399}"/>
              </a:ext>
            </a:extLst>
          </p:cNvPr>
          <p:cNvSpPr/>
          <p:nvPr/>
        </p:nvSpPr>
        <p:spPr>
          <a:xfrm>
            <a:off x="-1" y="1953127"/>
            <a:ext cx="7888301" cy="4219073"/>
          </a:xfrm>
          <a:prstGeom prst="rect">
            <a:avLst/>
          </a:prstGeom>
          <a:solidFill>
            <a:srgbClr val="3F9C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F7F1618F-924A-1A20-6225-252F8F646902}"/>
              </a:ext>
            </a:extLst>
          </p:cNvPr>
          <p:cNvSpPr>
            <a:spLocks noGrp="1"/>
          </p:cNvSpPr>
          <p:nvPr>
            <p:ph type="title"/>
          </p:nvPr>
        </p:nvSpPr>
        <p:spPr>
          <a:xfrm>
            <a:off x="682487" y="389034"/>
            <a:ext cx="8623798" cy="808777"/>
          </a:xfrm>
        </p:spPr>
        <p:txBody>
          <a:bodyPr anchor="t">
            <a:normAutofit/>
          </a:bodyPr>
          <a:lstStyle/>
          <a:p>
            <a:r>
              <a:rPr lang="en-US" b="1" dirty="0">
                <a:solidFill>
                  <a:srgbClr val="277C4A"/>
                </a:solidFill>
                <a:latin typeface="Montserrat" pitchFamily="2" charset="77"/>
              </a:rPr>
              <a:t>Article One</a:t>
            </a:r>
          </a:p>
        </p:txBody>
      </p:sp>
      <p:sp>
        <p:nvSpPr>
          <p:cNvPr id="10" name="Content Placeholder 6">
            <a:extLst>
              <a:ext uri="{FF2B5EF4-FFF2-40B4-BE49-F238E27FC236}">
                <a16:creationId xmlns:a16="http://schemas.microsoft.com/office/drawing/2014/main" id="{3B8458D3-57FB-2441-89C2-6FB29C01CAF9}"/>
              </a:ext>
            </a:extLst>
          </p:cNvPr>
          <p:cNvSpPr txBox="1">
            <a:spLocks/>
          </p:cNvSpPr>
          <p:nvPr/>
        </p:nvSpPr>
        <p:spPr>
          <a:xfrm>
            <a:off x="682487" y="2209800"/>
            <a:ext cx="5794513" cy="3745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latin typeface="Montserrat" pitchFamily="2" charset="77"/>
              </a:rPr>
              <a:t>Introductions:  </a:t>
            </a:r>
          </a:p>
          <a:p>
            <a:pPr marL="0" indent="0">
              <a:buNone/>
            </a:pPr>
            <a:r>
              <a:rPr lang="en-US" sz="1800" i="1" dirty="0">
                <a:solidFill>
                  <a:schemeClr val="bg1"/>
                </a:solidFill>
                <a:latin typeface="Montserrat Medium" pitchFamily="2" charset="77"/>
              </a:rPr>
              <a:t>“How do my Parents Value Education”</a:t>
            </a:r>
          </a:p>
          <a:p>
            <a:r>
              <a:rPr lang="en-US" sz="1800" dirty="0">
                <a:solidFill>
                  <a:schemeClr val="bg1"/>
                </a:solidFill>
                <a:latin typeface="Montserrat" pitchFamily="2" charset="77"/>
              </a:rPr>
              <a:t>There’s more than one way to value education</a:t>
            </a:r>
          </a:p>
          <a:p>
            <a:r>
              <a:rPr lang="en-US" sz="1800" dirty="0">
                <a:solidFill>
                  <a:schemeClr val="bg1"/>
                </a:solidFill>
                <a:latin typeface="Montserrat" pitchFamily="2" charset="77"/>
              </a:rPr>
              <a:t>Talk continuously about the value we place on education to our children </a:t>
            </a:r>
          </a:p>
          <a:p>
            <a:r>
              <a:rPr lang="en-US" sz="1800" dirty="0">
                <a:solidFill>
                  <a:schemeClr val="bg1"/>
                </a:solidFill>
                <a:latin typeface="Montserrat" pitchFamily="2" charset="77"/>
              </a:rPr>
              <a:t>To stay determined</a:t>
            </a:r>
          </a:p>
          <a:p>
            <a:r>
              <a:rPr lang="en-US" sz="1800" dirty="0">
                <a:solidFill>
                  <a:schemeClr val="bg1"/>
                </a:solidFill>
                <a:latin typeface="Montserrat" pitchFamily="2" charset="77"/>
              </a:rPr>
              <a:t>School is a valuable place</a:t>
            </a:r>
          </a:p>
          <a:p>
            <a:r>
              <a:rPr lang="en-US" sz="1800" dirty="0">
                <a:solidFill>
                  <a:schemeClr val="bg1"/>
                </a:solidFill>
                <a:latin typeface="Montserrat" pitchFamily="2" charset="77"/>
              </a:rPr>
              <a:t>An “educated” parent is not defined by a degree, but how they demonstrate the value of education to their child</a:t>
            </a:r>
          </a:p>
          <a:p>
            <a:pPr marL="0" indent="0">
              <a:buNone/>
            </a:pPr>
            <a:endParaRPr lang="en-US" sz="1800" dirty="0">
              <a:solidFill>
                <a:schemeClr val="bg1"/>
              </a:solidFill>
              <a:latin typeface="Montserrat" pitchFamily="2" charset="77"/>
            </a:endParaRPr>
          </a:p>
          <a:p>
            <a:endParaRPr lang="en-US" sz="1800" dirty="0">
              <a:solidFill>
                <a:schemeClr val="bg1"/>
              </a:solidFill>
            </a:endParaRPr>
          </a:p>
        </p:txBody>
      </p:sp>
      <p:pic>
        <p:nvPicPr>
          <p:cNvPr id="12" name="Picture 11">
            <a:extLst>
              <a:ext uri="{FF2B5EF4-FFF2-40B4-BE49-F238E27FC236}">
                <a16:creationId xmlns:a16="http://schemas.microsoft.com/office/drawing/2014/main" id="{D1E52D7D-895C-D396-11A7-5B160A78FD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13" name="TextBox 12">
            <a:extLst>
              <a:ext uri="{FF2B5EF4-FFF2-40B4-BE49-F238E27FC236}">
                <a16:creationId xmlns:a16="http://schemas.microsoft.com/office/drawing/2014/main" id="{B30E05B4-A1A2-D611-54E9-05336126E56F}"/>
              </a:ext>
            </a:extLst>
          </p:cNvPr>
          <p:cNvSpPr txBox="1"/>
          <p:nvPr/>
        </p:nvSpPr>
        <p:spPr>
          <a:xfrm>
            <a:off x="803439" y="1066800"/>
            <a:ext cx="7620000" cy="707886"/>
          </a:xfrm>
          <a:prstGeom prst="rect">
            <a:avLst/>
          </a:prstGeom>
          <a:noFill/>
        </p:spPr>
        <p:txBody>
          <a:bodyPr wrap="square" rtlCol="0">
            <a:spAutoFit/>
          </a:bodyPr>
          <a:lstStyle/>
          <a:p>
            <a:pPr marL="342900" indent="-342900">
              <a:buAutoNum type="arabicPeriod"/>
            </a:pPr>
            <a:r>
              <a:rPr lang="en-US" sz="2000" dirty="0">
                <a:latin typeface="Montserrat" pitchFamily="2" charset="77"/>
              </a:rPr>
              <a:t>Article title</a:t>
            </a:r>
          </a:p>
          <a:p>
            <a:pPr marL="342900" indent="-342900">
              <a:buAutoNum type="arabicPeriod"/>
            </a:pPr>
            <a:r>
              <a:rPr lang="en-US" sz="2000" dirty="0">
                <a:latin typeface="Montserrat" pitchFamily="2" charset="77"/>
              </a:rPr>
              <a:t>Group takeaways &amp; connections</a:t>
            </a:r>
          </a:p>
        </p:txBody>
      </p:sp>
    </p:spTree>
    <p:extLst>
      <p:ext uri="{BB962C8B-B14F-4D97-AF65-F5344CB8AC3E}">
        <p14:creationId xmlns:p14="http://schemas.microsoft.com/office/powerpoint/2010/main" val="223411620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430738-6903-DEF9-5359-4CE4C7472910}"/>
              </a:ext>
            </a:extLst>
          </p:cNvPr>
          <p:cNvSpPr/>
          <p:nvPr/>
        </p:nvSpPr>
        <p:spPr>
          <a:xfrm>
            <a:off x="-1" y="1953127"/>
            <a:ext cx="7888301" cy="4219073"/>
          </a:xfrm>
          <a:prstGeom prst="rect">
            <a:avLst/>
          </a:prstGeom>
          <a:solidFill>
            <a:srgbClr val="F0AA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0AA35"/>
              </a:solidFill>
            </a:endParaRPr>
          </a:p>
        </p:txBody>
      </p:sp>
      <p:sp>
        <p:nvSpPr>
          <p:cNvPr id="8" name="Title 1">
            <a:extLst>
              <a:ext uri="{FF2B5EF4-FFF2-40B4-BE49-F238E27FC236}">
                <a16:creationId xmlns:a16="http://schemas.microsoft.com/office/drawing/2014/main" id="{3D4AA4DF-D91C-DBE7-D62B-BAB2A297D5F2}"/>
              </a:ext>
            </a:extLst>
          </p:cNvPr>
          <p:cNvSpPr>
            <a:spLocks noGrp="1"/>
          </p:cNvSpPr>
          <p:nvPr>
            <p:ph type="title"/>
          </p:nvPr>
        </p:nvSpPr>
        <p:spPr>
          <a:xfrm>
            <a:off x="682487" y="389034"/>
            <a:ext cx="8623798" cy="808777"/>
          </a:xfrm>
        </p:spPr>
        <p:txBody>
          <a:bodyPr anchor="t">
            <a:normAutofit/>
          </a:bodyPr>
          <a:lstStyle/>
          <a:p>
            <a:r>
              <a:rPr lang="en-US" b="1" dirty="0">
                <a:solidFill>
                  <a:srgbClr val="F0AA35"/>
                </a:solidFill>
                <a:latin typeface="Montserrat" pitchFamily="2" charset="77"/>
              </a:rPr>
              <a:t>Article Two</a:t>
            </a:r>
          </a:p>
        </p:txBody>
      </p:sp>
      <p:sp>
        <p:nvSpPr>
          <p:cNvPr id="9" name="Content Placeholder 6">
            <a:extLst>
              <a:ext uri="{FF2B5EF4-FFF2-40B4-BE49-F238E27FC236}">
                <a16:creationId xmlns:a16="http://schemas.microsoft.com/office/drawing/2014/main" id="{5D744E70-F4A5-9B8C-5BDD-B8006C9F0028}"/>
              </a:ext>
            </a:extLst>
          </p:cNvPr>
          <p:cNvSpPr txBox="1">
            <a:spLocks/>
          </p:cNvSpPr>
          <p:nvPr/>
        </p:nvSpPr>
        <p:spPr>
          <a:xfrm>
            <a:off x="682487" y="2209800"/>
            <a:ext cx="5794513" cy="374536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solidFill>
                  <a:schemeClr val="bg1"/>
                </a:solidFill>
                <a:latin typeface="Montserrat Medium" pitchFamily="2" charset="77"/>
              </a:rPr>
              <a:t>“Parents Need to Demonstrate How Much They Value Education”:</a:t>
            </a:r>
          </a:p>
          <a:p>
            <a:r>
              <a:rPr lang="en-US" sz="1800" dirty="0">
                <a:solidFill>
                  <a:schemeClr val="bg1"/>
                </a:solidFill>
                <a:latin typeface="Montserrat" pitchFamily="2" charset="77"/>
              </a:rPr>
              <a:t>Wanting is not the same as doing </a:t>
            </a:r>
          </a:p>
          <a:p>
            <a:r>
              <a:rPr lang="en-US" sz="1800" dirty="0">
                <a:solidFill>
                  <a:schemeClr val="bg1"/>
                </a:solidFill>
                <a:latin typeface="Montserrat" pitchFamily="2" charset="77"/>
              </a:rPr>
              <a:t>There’s more than one way to  demonstrate value</a:t>
            </a:r>
          </a:p>
          <a:p>
            <a:r>
              <a:rPr lang="en-US" sz="1800" dirty="0">
                <a:solidFill>
                  <a:schemeClr val="bg1"/>
                </a:solidFill>
                <a:latin typeface="Montserrat" pitchFamily="2" charset="77"/>
              </a:rPr>
              <a:t>There is a responsibility to reinforce learning </a:t>
            </a:r>
          </a:p>
          <a:p>
            <a:r>
              <a:rPr lang="en-US" sz="1800" dirty="0">
                <a:solidFill>
                  <a:schemeClr val="bg1"/>
                </a:solidFill>
                <a:latin typeface="Montserrat" pitchFamily="2" charset="77"/>
              </a:rPr>
              <a:t>Even if we don’t understand the subject there are other things we can do to support learning</a:t>
            </a:r>
          </a:p>
          <a:p>
            <a:r>
              <a:rPr lang="en-US" sz="1800" dirty="0">
                <a:solidFill>
                  <a:schemeClr val="bg1"/>
                </a:solidFill>
                <a:latin typeface="Montserrat" pitchFamily="2" charset="77"/>
              </a:rPr>
              <a:t>Reach out to and use our teachers and schools as resources</a:t>
            </a:r>
          </a:p>
          <a:p>
            <a:pPr marL="0" indent="0">
              <a:buNone/>
            </a:pPr>
            <a:endParaRPr lang="en-US" sz="1800" dirty="0">
              <a:solidFill>
                <a:schemeClr val="bg1"/>
              </a:solidFill>
              <a:latin typeface="Montserrat" pitchFamily="2" charset="77"/>
            </a:endParaRPr>
          </a:p>
        </p:txBody>
      </p:sp>
      <p:pic>
        <p:nvPicPr>
          <p:cNvPr id="10" name="Picture 9">
            <a:extLst>
              <a:ext uri="{FF2B5EF4-FFF2-40B4-BE49-F238E27FC236}">
                <a16:creationId xmlns:a16="http://schemas.microsoft.com/office/drawing/2014/main" id="{5AC2D344-A44E-20F7-DE3F-1AC094403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
        <p:nvSpPr>
          <p:cNvPr id="11" name="TextBox 10">
            <a:extLst>
              <a:ext uri="{FF2B5EF4-FFF2-40B4-BE49-F238E27FC236}">
                <a16:creationId xmlns:a16="http://schemas.microsoft.com/office/drawing/2014/main" id="{4BCB687A-08FD-5D70-EF4E-34018F4BAD75}"/>
              </a:ext>
            </a:extLst>
          </p:cNvPr>
          <p:cNvSpPr txBox="1"/>
          <p:nvPr/>
        </p:nvSpPr>
        <p:spPr>
          <a:xfrm>
            <a:off x="803439" y="1066800"/>
            <a:ext cx="7620000" cy="707886"/>
          </a:xfrm>
          <a:prstGeom prst="rect">
            <a:avLst/>
          </a:prstGeom>
          <a:noFill/>
        </p:spPr>
        <p:txBody>
          <a:bodyPr wrap="square" rtlCol="0">
            <a:spAutoFit/>
          </a:bodyPr>
          <a:lstStyle/>
          <a:p>
            <a:pPr marL="342900" indent="-342900">
              <a:buAutoNum type="arabicPeriod"/>
            </a:pPr>
            <a:r>
              <a:rPr lang="en-US" sz="2000" dirty="0">
                <a:latin typeface="Montserrat" pitchFamily="2" charset="77"/>
              </a:rPr>
              <a:t>Article title</a:t>
            </a:r>
          </a:p>
          <a:p>
            <a:pPr marL="342900" indent="-342900">
              <a:buAutoNum type="arabicPeriod"/>
            </a:pPr>
            <a:r>
              <a:rPr lang="en-US" sz="2000" dirty="0">
                <a:latin typeface="Montserrat" pitchFamily="2" charset="77"/>
              </a:rPr>
              <a:t>Group takeaways &amp; connections</a:t>
            </a:r>
          </a:p>
        </p:txBody>
      </p:sp>
    </p:spTree>
    <p:extLst>
      <p:ext uri="{BB962C8B-B14F-4D97-AF65-F5344CB8AC3E}">
        <p14:creationId xmlns:p14="http://schemas.microsoft.com/office/powerpoint/2010/main" val="265229463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0E4C2F0-CA6C-1332-5059-BCAEDEE73399}"/>
              </a:ext>
            </a:extLst>
          </p:cNvPr>
          <p:cNvSpPr/>
          <p:nvPr/>
        </p:nvSpPr>
        <p:spPr>
          <a:xfrm>
            <a:off x="1035424" y="1102659"/>
            <a:ext cx="12263718" cy="3052482"/>
          </a:xfrm>
          <a:prstGeom prst="rect">
            <a:avLst/>
          </a:prstGeom>
          <a:solidFill>
            <a:srgbClr val="456D9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00C71129-2ACE-D201-4ABE-45647038AB3A}"/>
              </a:ext>
            </a:extLst>
          </p:cNvPr>
          <p:cNvSpPr txBox="1">
            <a:spLocks/>
          </p:cNvSpPr>
          <p:nvPr/>
        </p:nvSpPr>
        <p:spPr>
          <a:xfrm>
            <a:off x="1647264" y="1971392"/>
            <a:ext cx="8897471" cy="282089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chemeClr val="bg1"/>
                </a:solidFill>
                <a:latin typeface="Montserrat" pitchFamily="2" charset="77"/>
              </a:rPr>
              <a:t>Resource 1 – Six Surprising Ways to Teach the Value of School</a:t>
            </a:r>
          </a:p>
          <a:p>
            <a:pPr marL="0" indent="0">
              <a:buFont typeface="Arial" panose="020B0604020202020204" pitchFamily="34" charset="0"/>
              <a:buNone/>
            </a:pPr>
            <a:r>
              <a:rPr lang="en-US" sz="2000" dirty="0">
                <a:solidFill>
                  <a:schemeClr val="bg1"/>
                </a:solidFill>
                <a:latin typeface="Montserrat" pitchFamily="2" charset="77"/>
              </a:rPr>
              <a:t>Resource 2 – Money &amp; Employment Facts</a:t>
            </a:r>
          </a:p>
          <a:p>
            <a:pPr marL="0" indent="0">
              <a:buFont typeface="Arial" panose="020B0604020202020204" pitchFamily="34" charset="0"/>
              <a:buNone/>
            </a:pPr>
            <a:r>
              <a:rPr lang="en-US" sz="2000" dirty="0">
                <a:solidFill>
                  <a:schemeClr val="bg1"/>
                </a:solidFill>
                <a:latin typeface="Montserrat" pitchFamily="2" charset="77"/>
              </a:rPr>
              <a:t>Resource 3 – Speaking with School Staff</a:t>
            </a:r>
            <a:br>
              <a:rPr lang="en-US" sz="2000" i="1" dirty="0">
                <a:solidFill>
                  <a:schemeClr val="bg1"/>
                </a:solidFill>
                <a:latin typeface="Montserrat" pitchFamily="2" charset="77"/>
              </a:rPr>
            </a:br>
            <a:r>
              <a:rPr lang="en-US" sz="2000" b="1" dirty="0">
                <a:solidFill>
                  <a:schemeClr val="bg1"/>
                </a:solidFill>
                <a:latin typeface="Montserrat" pitchFamily="2" charset="77"/>
              </a:rPr>
              <a:t> </a:t>
            </a:r>
            <a:br>
              <a:rPr lang="en-US" sz="2000" i="1" dirty="0">
                <a:solidFill>
                  <a:schemeClr val="bg1"/>
                </a:solidFill>
                <a:latin typeface="Montserrat" pitchFamily="2" charset="77"/>
              </a:rPr>
            </a:br>
            <a:endParaRPr lang="en-US" sz="2000" dirty="0">
              <a:solidFill>
                <a:schemeClr val="bg1"/>
              </a:solidFill>
            </a:endParaRPr>
          </a:p>
        </p:txBody>
      </p:sp>
      <p:pic>
        <p:nvPicPr>
          <p:cNvPr id="6" name="Picture 5">
            <a:extLst>
              <a:ext uri="{FF2B5EF4-FFF2-40B4-BE49-F238E27FC236}">
                <a16:creationId xmlns:a16="http://schemas.microsoft.com/office/drawing/2014/main" id="{FE3C3F6D-984E-4954-9730-4F39D15E64DD}"/>
              </a:ext>
            </a:extLst>
          </p:cNvPr>
          <p:cNvPicPr>
            <a:picLocks noChangeAspect="1"/>
          </p:cNvPicPr>
          <p:nvPr/>
        </p:nvPicPr>
        <p:blipFill rotWithShape="1">
          <a:blip r:embed="rId3">
            <a:extLst>
              <a:ext uri="{28A0092B-C50C-407E-A947-70E740481C1C}">
                <a14:useLocalDpi xmlns:a14="http://schemas.microsoft.com/office/drawing/2010/main" val="0"/>
              </a:ext>
            </a:extLst>
          </a:blip>
          <a:srcRect l="42853" t="15528" b="42838"/>
          <a:stretch/>
        </p:blipFill>
        <p:spPr>
          <a:xfrm>
            <a:off x="0" y="4037105"/>
            <a:ext cx="5811371" cy="2820895"/>
          </a:xfrm>
          <a:prstGeom prst="rect">
            <a:avLst/>
          </a:prstGeom>
        </p:spPr>
      </p:pic>
      <p:sp>
        <p:nvSpPr>
          <p:cNvPr id="7" name="TextBox 6">
            <a:extLst>
              <a:ext uri="{FF2B5EF4-FFF2-40B4-BE49-F238E27FC236}">
                <a16:creationId xmlns:a16="http://schemas.microsoft.com/office/drawing/2014/main" id="{9994DDB2-2FFA-7297-78C0-EDBD8F4A75CE}"/>
              </a:ext>
            </a:extLst>
          </p:cNvPr>
          <p:cNvSpPr txBox="1"/>
          <p:nvPr/>
        </p:nvSpPr>
        <p:spPr>
          <a:xfrm>
            <a:off x="609600" y="4272974"/>
            <a:ext cx="4648200" cy="1015663"/>
          </a:xfrm>
          <a:prstGeom prst="rect">
            <a:avLst/>
          </a:prstGeom>
          <a:noFill/>
        </p:spPr>
        <p:txBody>
          <a:bodyPr wrap="square" rtlCol="0">
            <a:spAutoFit/>
          </a:bodyPr>
          <a:lstStyle/>
          <a:p>
            <a:r>
              <a:rPr lang="en-US" sz="6000" b="1" i="1" dirty="0">
                <a:solidFill>
                  <a:schemeClr val="bg1"/>
                </a:solidFill>
                <a:latin typeface="Montserrat ExtraBold" pitchFamily="2" charset="77"/>
              </a:rPr>
              <a:t>Resources</a:t>
            </a:r>
          </a:p>
        </p:txBody>
      </p:sp>
      <p:pic>
        <p:nvPicPr>
          <p:cNvPr id="8" name="Picture 7">
            <a:extLst>
              <a:ext uri="{FF2B5EF4-FFF2-40B4-BE49-F238E27FC236}">
                <a16:creationId xmlns:a16="http://schemas.microsoft.com/office/drawing/2014/main" id="{7FE12DE4-D1CE-0BE4-2460-E78A3FEF3B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Tree>
    <p:extLst>
      <p:ext uri="{BB962C8B-B14F-4D97-AF65-F5344CB8AC3E}">
        <p14:creationId xmlns:p14="http://schemas.microsoft.com/office/powerpoint/2010/main" val="332092990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57BB34A-C3F5-6BD2-B1AB-EFD615480BCF}"/>
              </a:ext>
            </a:extLst>
          </p:cNvPr>
          <p:cNvSpPr txBox="1">
            <a:spLocks/>
          </p:cNvSpPr>
          <p:nvPr/>
        </p:nvSpPr>
        <p:spPr>
          <a:xfrm>
            <a:off x="555963" y="241618"/>
            <a:ext cx="3965579" cy="1269131"/>
          </a:xfrm>
          <a:prstGeom prst="rect">
            <a:avLst/>
          </a:prstGeom>
        </p:spPr>
        <p:txBody>
          <a:bodyPr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4800" b="1" dirty="0">
                <a:solidFill>
                  <a:srgbClr val="EC7B38"/>
                </a:solidFill>
                <a:latin typeface="Montserrat" pitchFamily="2" charset="77"/>
              </a:rPr>
              <a:t>“Money”</a:t>
            </a:r>
            <a:endParaRPr lang="en-US" sz="3200" b="1" dirty="0">
              <a:solidFill>
                <a:srgbClr val="EC7B38"/>
              </a:solidFill>
              <a:latin typeface="Montserrat" pitchFamily="2" charset="77"/>
            </a:endParaRPr>
          </a:p>
        </p:txBody>
      </p:sp>
      <p:sp>
        <p:nvSpPr>
          <p:cNvPr id="11" name="Content Placeholder 2">
            <a:extLst>
              <a:ext uri="{FF2B5EF4-FFF2-40B4-BE49-F238E27FC236}">
                <a16:creationId xmlns:a16="http://schemas.microsoft.com/office/drawing/2014/main" id="{C7D54CE3-3520-199C-9E59-D6503362A976}"/>
              </a:ext>
            </a:extLst>
          </p:cNvPr>
          <p:cNvSpPr txBox="1">
            <a:spLocks/>
          </p:cNvSpPr>
          <p:nvPr/>
        </p:nvSpPr>
        <p:spPr>
          <a:xfrm>
            <a:off x="4733367" y="1371600"/>
            <a:ext cx="4702848" cy="466251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ontserrat Medium" pitchFamily="2" charset="77"/>
              </a:rPr>
              <a:t>What the research tells us:</a:t>
            </a:r>
          </a:p>
          <a:p>
            <a:r>
              <a:rPr lang="en-US" sz="2400" dirty="0">
                <a:latin typeface="Montserrat Medium" pitchFamily="2" charset="77"/>
              </a:rPr>
              <a:t>College graduates, on average, earned 56% more than high school grads, about $17,500 more per year. </a:t>
            </a:r>
          </a:p>
          <a:p>
            <a:r>
              <a:rPr lang="en-US" sz="2400" dirty="0">
                <a:latin typeface="Montserrat Medium" pitchFamily="2" charset="77"/>
              </a:rPr>
              <a:t>College graduates earn </a:t>
            </a:r>
            <a:br>
              <a:rPr lang="en-US" sz="2400" dirty="0">
                <a:latin typeface="Montserrat Medium" pitchFamily="2" charset="77"/>
              </a:rPr>
            </a:br>
            <a:r>
              <a:rPr lang="en-US" sz="2400" dirty="0">
                <a:latin typeface="Montserrat Medium" pitchFamily="2" charset="77"/>
              </a:rPr>
              <a:t>$1 million more than high school graduates over their lifetime.</a:t>
            </a:r>
          </a:p>
          <a:p>
            <a:pPr marL="0" indent="0">
              <a:buFont typeface="Arial" panose="020B0604020202020204" pitchFamily="34" charset="0"/>
              <a:buNone/>
            </a:pPr>
            <a:endParaRPr lang="en-US" sz="2400" dirty="0">
              <a:latin typeface="Montserrat Medium" pitchFamily="2" charset="77"/>
            </a:endParaRPr>
          </a:p>
        </p:txBody>
      </p:sp>
      <p:sp>
        <p:nvSpPr>
          <p:cNvPr id="12" name="Right Triangle 11">
            <a:extLst>
              <a:ext uri="{FF2B5EF4-FFF2-40B4-BE49-F238E27FC236}">
                <a16:creationId xmlns:a16="http://schemas.microsoft.com/office/drawing/2014/main" id="{D39B9206-C1F7-69B2-185F-063D79F142AD}"/>
              </a:ext>
            </a:extLst>
          </p:cNvPr>
          <p:cNvSpPr/>
          <p:nvPr/>
        </p:nvSpPr>
        <p:spPr>
          <a:xfrm>
            <a:off x="0" y="2809043"/>
            <a:ext cx="3657600" cy="4144652"/>
          </a:xfrm>
          <a:prstGeom prst="rtTriangle">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12">
            <a:extLst>
              <a:ext uri="{FF2B5EF4-FFF2-40B4-BE49-F238E27FC236}">
                <a16:creationId xmlns:a16="http://schemas.microsoft.com/office/drawing/2014/main" id="{7266115D-FD88-FDDD-8430-81650F1D98F3}"/>
              </a:ext>
            </a:extLst>
          </p:cNvPr>
          <p:cNvSpPr/>
          <p:nvPr/>
        </p:nvSpPr>
        <p:spPr>
          <a:xfrm rot="10800000">
            <a:off x="8534400" y="0"/>
            <a:ext cx="3657600" cy="4144652"/>
          </a:xfrm>
          <a:prstGeom prst="rtTriangle">
            <a:avLst/>
          </a:prstGeom>
          <a:solidFill>
            <a:srgbClr val="EC7B3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C2782008-D5F6-1D4C-E773-05383109C2DC}"/>
              </a:ext>
            </a:extLst>
          </p:cNvPr>
          <p:cNvSpPr txBox="1">
            <a:spLocks/>
          </p:cNvSpPr>
          <p:nvPr/>
        </p:nvSpPr>
        <p:spPr>
          <a:xfrm>
            <a:off x="344138" y="1215064"/>
            <a:ext cx="3965579" cy="17145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b="1" dirty="0">
                <a:latin typeface="Montserrat" pitchFamily="2" charset="77"/>
              </a:rPr>
              <a:t>Facts About Education </a:t>
            </a:r>
          </a:p>
        </p:txBody>
      </p:sp>
      <p:pic>
        <p:nvPicPr>
          <p:cNvPr id="15" name="Picture 14">
            <a:extLst>
              <a:ext uri="{FF2B5EF4-FFF2-40B4-BE49-F238E27FC236}">
                <a16:creationId xmlns:a16="http://schemas.microsoft.com/office/drawing/2014/main" id="{D85CCE02-1738-C8D7-CCA3-E97053A6EA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7135" y="5814612"/>
            <a:ext cx="3075265" cy="558124"/>
          </a:xfrm>
          <a:prstGeom prst="rect">
            <a:avLst/>
          </a:prstGeom>
        </p:spPr>
      </p:pic>
    </p:spTree>
    <p:extLst>
      <p:ext uri="{BB962C8B-B14F-4D97-AF65-F5344CB8AC3E}">
        <p14:creationId xmlns:p14="http://schemas.microsoft.com/office/powerpoint/2010/main" val="1046455460"/>
      </p:ext>
    </p:extLst>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ssic_photo_album">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EDD67453D7E04AA53B3C77D3BC86D7" ma:contentTypeVersion="19" ma:contentTypeDescription="Create a new document." ma:contentTypeScope="" ma:versionID="46ac3523cb4ecffa205057eac8c49e47">
  <xsd:schema xmlns:xsd="http://www.w3.org/2001/XMLSchema" xmlns:xs="http://www.w3.org/2001/XMLSchema" xmlns:p="http://schemas.microsoft.com/office/2006/metadata/properties" xmlns:ns2="165c4d89-4bd0-4add-9087-403a4fe6704e" xmlns:ns3="344c715f-4484-4d5a-94b8-2c3beb605708" targetNamespace="http://schemas.microsoft.com/office/2006/metadata/properties" ma:root="true" ma:fieldsID="291db619bb5863376ca776edaebedcc9" ns2:_="" ns3:_="">
    <xsd:import namespace="165c4d89-4bd0-4add-9087-403a4fe6704e"/>
    <xsd:import namespace="344c715f-4484-4d5a-94b8-2c3beb6057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5c4d89-4bd0-4add-9087-403a4fe6704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52d840b-ca83-4283-80da-a21cded3c3e9}" ma:internalName="TaxCatchAll" ma:showField="CatchAllData" ma:web="165c4d89-4bd0-4add-9087-403a4fe6704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44c715f-4484-4d5a-94b8-2c3beb6057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0310e8e-9077-4bee-8800-9f2d9ebca5c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65c4d89-4bd0-4add-9087-403a4fe6704e" xsi:nil="true"/>
    <lcf76f155ced4ddcb4097134ff3c332f xmlns="344c715f-4484-4d5a-94b8-2c3beb60570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C0091B-DCA9-4C8A-94A2-8326B88924EC}">
  <ds:schemaRefs>
    <ds:schemaRef ds:uri="http://schemas.microsoft.com/sharepoint/v3/contenttype/forms"/>
  </ds:schemaRefs>
</ds:datastoreItem>
</file>

<file path=customXml/itemProps2.xml><?xml version="1.0" encoding="utf-8"?>
<ds:datastoreItem xmlns:ds="http://schemas.openxmlformats.org/officeDocument/2006/customXml" ds:itemID="{F5373720-0450-43F4-8F01-8B36A8F44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5c4d89-4bd0-4add-9087-403a4fe6704e"/>
    <ds:schemaRef ds:uri="344c715f-4484-4d5a-94b8-2c3beb6057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AF2633-212A-42A8-A664-9532FA5B8A87}">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purl.org/dc/elements/1.1/"/>
    <ds:schemaRef ds:uri="http://purl.org/dc/terms/"/>
    <ds:schemaRef ds:uri="165c4d89-4bd0-4add-9087-403a4fe6704e"/>
    <ds:schemaRef ds:uri="http://schemas.microsoft.com/office/infopath/2007/PartnerControls"/>
    <ds:schemaRef ds:uri="344c715f-4484-4d5a-94b8-2c3beb60570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Classic_photo_album</Template>
  <TotalTime>0</TotalTime>
  <Words>2586</Words>
  <Application>Microsoft Office PowerPoint</Application>
  <PresentationFormat>Widescreen</PresentationFormat>
  <Paragraphs>187</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Classic_photo_album</vt:lpstr>
      <vt:lpstr>Office Theme</vt:lpstr>
      <vt:lpstr>PowerPoint Presentation</vt:lpstr>
      <vt:lpstr>PowerPoint Presentation</vt:lpstr>
      <vt:lpstr>PowerPoint Presentation</vt:lpstr>
      <vt:lpstr>PowerPoint Presentation</vt:lpstr>
      <vt:lpstr>PowerPoint Presentation</vt:lpstr>
      <vt:lpstr>Article One</vt:lpstr>
      <vt:lpstr>Article Two</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2019-01-26T00:08:47Z</dcterms:created>
  <dcterms:modified xsi:type="dcterms:W3CDTF">2023-10-02T21:23:54Z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0x010100DAEDD67453D7E04AA53B3C77D3BC86D7</vt:lpwstr>
  </property>
  <property fmtid="{D5CDD505-2E9C-101B-9397-08002B2CF9AE}" pid="3" name="ImageGenCounter">
    <vt:lpwstr>0</vt:lpwstr>
  </property>
  <property fmtid="{D5CDD505-2E9C-101B-9397-08002B2CF9AE}" pid="4" name="ViolationReportStatus">
    <vt:lpwstr>None</vt:lpwstr>
  </property>
  <property fmtid="{D5CDD505-2E9C-101B-9397-08002B2CF9AE}" pid="5" name="ImageGenStatus">
    <vt:lpwstr>0</vt:lpwstr>
  </property>
  <property fmtid="{D5CDD505-2E9C-101B-9397-08002B2CF9AE}" pid="6" name="PolicheckStatus">
    <vt:lpwstr>0</vt:lpwstr>
  </property>
  <property fmtid="{D5CDD505-2E9C-101B-9397-08002B2CF9AE}" pid="7" name="Applications">
    <vt:lpwstr>65;#zpp120;#79;#tpl120;#419;#zpp140</vt:lpwstr>
  </property>
  <property fmtid="{D5CDD505-2E9C-101B-9397-08002B2CF9AE}" pid="8" name="PolicheckCounter">
    <vt:lpwstr>0</vt:lpwstr>
  </property>
  <property fmtid="{D5CDD505-2E9C-101B-9397-08002B2CF9AE}" pid="9" name="_LCID">
    <vt:i4>1033</vt:i4>
  </property>
  <property fmtid="{D5CDD505-2E9C-101B-9397-08002B2CF9AE}" pid="10" name="_Version">
    <vt:lpwstr>12.0.4513</vt:lpwstr>
  </property>
  <property fmtid="{D5CDD505-2E9C-101B-9397-08002B2CF9AE}" pid="11" name="APTrustLevel">
    <vt:r8>1</vt:r8>
  </property>
  <property fmtid="{D5CDD505-2E9C-101B-9397-08002B2CF9AE}" pid="12" name="MediaServiceImageTags">
    <vt:lpwstr/>
  </property>
</Properties>
</file>