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4" r:id="rId5"/>
    <p:sldId id="275" r:id="rId6"/>
    <p:sldId id="273" r:id="rId7"/>
    <p:sldId id="271" r:id="rId8"/>
    <p:sldId id="272" r:id="rId9"/>
    <p:sldId id="266" r:id="rId10"/>
    <p:sldId id="267" r:id="rId11"/>
    <p:sldId id="268" r:id="rId12"/>
    <p:sldId id="269" r:id="rId13"/>
    <p:sldId id="258" r:id="rId14"/>
    <p:sldId id="259" r:id="rId15"/>
    <p:sldId id="270" r:id="rId16"/>
    <p:sldId id="260" r:id="rId17"/>
    <p:sldId id="261" r:id="rId18"/>
    <p:sldId id="262" r:id="rId19"/>
    <p:sldId id="277" r:id="rId20"/>
    <p:sldId id="263" r:id="rId21"/>
    <p:sldId id="264" r:id="rId22"/>
    <p:sldId id="265"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8" userDrawn="1">
          <p15:clr>
            <a:srgbClr val="A4A3A4"/>
          </p15:clr>
        </p15:guide>
        <p15:guide id="2" pos="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7C4A"/>
    <a:srgbClr val="004987"/>
    <a:srgbClr val="456D98"/>
    <a:srgbClr val="A75890"/>
    <a:srgbClr val="3F9C5C"/>
    <a:srgbClr val="EC7B38"/>
    <a:srgbClr val="F6945A"/>
    <a:srgbClr val="F0AA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4B6A9-211C-2D5D-E344-37EF2DB11E4D}" v="200" dt="2023-10-02T17:03:13.294"/>
    <p1510:client id="{55F632EE-E219-C15E-DD06-413C0B60FDF4}" v="4" dt="2023-10-09T17:34:51.990"/>
    <p1510:client id="{570856E8-FBF5-689C-F998-9B6744E4198B}" v="3" dt="2023-10-09T17:26:34.762"/>
    <p1510:client id="{7A079601-1925-47FF-AA1F-7218C120CEBE}" v="1" dt="2023-09-25T14:36:36.594"/>
    <p1510:client id="{9A09B664-2415-DEEB-540D-7E4FE9BD369E}" v="11" dt="2023-10-04T15:55:05.413"/>
    <p1510:client id="{EE4FAD92-2940-9764-93FE-8785C45B281C}" v="191" dt="2023-10-01T21:05:47.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888"/>
        <p:guide pos="384"/>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Beard" userId="S::laura.beard@prichardcommittee.org::22065b85-3636-4df7-8aa9-83e7fcb01b55" providerId="AD" clId="Web-{EE4FAD92-2940-9764-93FE-8785C45B281C}"/>
    <pc:docChg chg="addSld modSld">
      <pc:chgData name="Laura Beard" userId="S::laura.beard@prichardcommittee.org::22065b85-3636-4df7-8aa9-83e7fcb01b55" providerId="AD" clId="Web-{EE4FAD92-2940-9764-93FE-8785C45B281C}" dt="2023-10-01T21:05:47.523" v="190" actId="14100"/>
      <pc:docMkLst>
        <pc:docMk/>
      </pc:docMkLst>
      <pc:sldChg chg="addSp delSp modSp new mod setBg">
        <pc:chgData name="Laura Beard" userId="S::laura.beard@prichardcommittee.org::22065b85-3636-4df7-8aa9-83e7fcb01b55" providerId="AD" clId="Web-{EE4FAD92-2940-9764-93FE-8785C45B281C}" dt="2023-10-01T21:05:47.523" v="190" actId="14100"/>
        <pc:sldMkLst>
          <pc:docMk/>
          <pc:sldMk cId="2498039237" sldId="276"/>
        </pc:sldMkLst>
        <pc:spChg chg="mod">
          <ac:chgData name="Laura Beard" userId="S::laura.beard@prichardcommittee.org::22065b85-3636-4df7-8aa9-83e7fcb01b55" providerId="AD" clId="Web-{EE4FAD92-2940-9764-93FE-8785C45B281C}" dt="2023-10-01T21:05:18.272" v="183"/>
          <ac:spMkLst>
            <pc:docMk/>
            <pc:sldMk cId="2498039237" sldId="276"/>
            <ac:spMk id="2" creationId="{E70BC9DA-3081-8258-BCBC-1F9BE4634439}"/>
          </ac:spMkLst>
        </pc:spChg>
        <pc:spChg chg="mod">
          <ac:chgData name="Laura Beard" userId="S::laura.beard@prichardcommittee.org::22065b85-3636-4df7-8aa9-83e7fcb01b55" providerId="AD" clId="Web-{EE4FAD92-2940-9764-93FE-8785C45B281C}" dt="2023-10-01T21:05:47.523" v="190" actId="14100"/>
          <ac:spMkLst>
            <pc:docMk/>
            <pc:sldMk cId="2498039237" sldId="276"/>
            <ac:spMk id="3" creationId="{F8EF0FEE-2472-8984-8DE4-2E3F2DF81613}"/>
          </ac:spMkLst>
        </pc:spChg>
        <pc:spChg chg="add del">
          <ac:chgData name="Laura Beard" userId="S::laura.beard@prichardcommittee.org::22065b85-3636-4df7-8aa9-83e7fcb01b55" providerId="AD" clId="Web-{EE4FAD92-2940-9764-93FE-8785C45B281C}" dt="2023-10-01T21:05:18.272" v="183"/>
          <ac:spMkLst>
            <pc:docMk/>
            <pc:sldMk cId="2498039237" sldId="276"/>
            <ac:spMk id="9" creationId="{9F7D5CDA-D291-4307-BF55-1381FED29634}"/>
          </ac:spMkLst>
        </pc:spChg>
        <pc:spChg chg="add">
          <ac:chgData name="Laura Beard" userId="S::laura.beard@prichardcommittee.org::22065b85-3636-4df7-8aa9-83e7fcb01b55" providerId="AD" clId="Web-{EE4FAD92-2940-9764-93FE-8785C45B281C}" dt="2023-10-01T21:05:18.272" v="183"/>
          <ac:spMkLst>
            <pc:docMk/>
            <pc:sldMk cId="2498039237" sldId="276"/>
            <ac:spMk id="14" creationId="{201CC55D-ED54-4C5C-95E6-10947BD1103B}"/>
          </ac:spMkLst>
        </pc:spChg>
        <pc:spChg chg="add">
          <ac:chgData name="Laura Beard" userId="S::laura.beard@prichardcommittee.org::22065b85-3636-4df7-8aa9-83e7fcb01b55" providerId="AD" clId="Web-{EE4FAD92-2940-9764-93FE-8785C45B281C}" dt="2023-10-01T21:05:18.272" v="183"/>
          <ac:spMkLst>
            <pc:docMk/>
            <pc:sldMk cId="2498039237" sldId="276"/>
            <ac:spMk id="20" creationId="{3873B707-463F-40B0-8227-E8CC6C67EB25}"/>
          </ac:spMkLst>
        </pc:spChg>
        <pc:spChg chg="add">
          <ac:chgData name="Laura Beard" userId="S::laura.beard@prichardcommittee.org::22065b85-3636-4df7-8aa9-83e7fcb01b55" providerId="AD" clId="Web-{EE4FAD92-2940-9764-93FE-8785C45B281C}" dt="2023-10-01T21:05:18.272" v="183"/>
          <ac:spMkLst>
            <pc:docMk/>
            <pc:sldMk cId="2498039237" sldId="276"/>
            <ac:spMk id="22" creationId="{C13237C8-E62C-4F0D-A318-BD6FB6C2D138}"/>
          </ac:spMkLst>
        </pc:spChg>
        <pc:spChg chg="add">
          <ac:chgData name="Laura Beard" userId="S::laura.beard@prichardcommittee.org::22065b85-3636-4df7-8aa9-83e7fcb01b55" providerId="AD" clId="Web-{EE4FAD92-2940-9764-93FE-8785C45B281C}" dt="2023-10-01T21:05:18.272" v="183"/>
          <ac:spMkLst>
            <pc:docMk/>
            <pc:sldMk cId="2498039237" sldId="276"/>
            <ac:spMk id="24" creationId="{19C9EAEA-39D0-4B0E-A0EB-51E7B26740B1}"/>
          </ac:spMkLst>
        </pc:spChg>
        <pc:grpChg chg="add">
          <ac:chgData name="Laura Beard" userId="S::laura.beard@prichardcommittee.org::22065b85-3636-4df7-8aa9-83e7fcb01b55" providerId="AD" clId="Web-{EE4FAD92-2940-9764-93FE-8785C45B281C}" dt="2023-10-01T21:05:18.272" v="183"/>
          <ac:grpSpMkLst>
            <pc:docMk/>
            <pc:sldMk cId="2498039237" sldId="276"/>
            <ac:grpSpMk id="16" creationId="{1DE889C7-FAD6-4397-98E2-05D503484459}"/>
          </ac:grpSpMkLst>
        </pc:grpChg>
        <pc:picChg chg="add mod">
          <ac:chgData name="Laura Beard" userId="S::laura.beard@prichardcommittee.org::22065b85-3636-4df7-8aa9-83e7fcb01b55" providerId="AD" clId="Web-{EE4FAD92-2940-9764-93FE-8785C45B281C}" dt="2023-10-01T21:05:18.272" v="183"/>
          <ac:picMkLst>
            <pc:docMk/>
            <pc:sldMk cId="2498039237" sldId="276"/>
            <ac:picMk id="5" creationId="{556B9772-33C0-CEBF-16E2-F8F25971F1EE}"/>
          </ac:picMkLst>
        </pc:picChg>
      </pc:sldChg>
    </pc:docChg>
  </pc:docChgLst>
  <pc:docChgLst>
    <pc:chgData name="Courtney Daniel" userId="S::courtney@prichardcommittee.org::1fdeb0b3-3457-47ae-87c0-3316f403b64c" providerId="AD" clId="Web-{E2777343-05E6-3D06-A062-88C2334A761C}"/>
    <pc:docChg chg="modSld">
      <pc:chgData name="Courtney Daniel" userId="S::courtney@prichardcommittee.org::1fdeb0b3-3457-47ae-87c0-3316f403b64c" providerId="AD" clId="Web-{E2777343-05E6-3D06-A062-88C2334A761C}" dt="2023-08-28T19:38:25.397" v="0" actId="20577"/>
      <pc:docMkLst>
        <pc:docMk/>
      </pc:docMkLst>
      <pc:sldChg chg="modSp">
        <pc:chgData name="Courtney Daniel" userId="S::courtney@prichardcommittee.org::1fdeb0b3-3457-47ae-87c0-3316f403b64c" providerId="AD" clId="Web-{E2777343-05E6-3D06-A062-88C2334A761C}" dt="2023-08-28T19:38:25.397" v="0" actId="20577"/>
        <pc:sldMkLst>
          <pc:docMk/>
          <pc:sldMk cId="1331584389" sldId="264"/>
        </pc:sldMkLst>
        <pc:spChg chg="mod">
          <ac:chgData name="Courtney Daniel" userId="S::courtney@prichardcommittee.org::1fdeb0b3-3457-47ae-87c0-3316f403b64c" providerId="AD" clId="Web-{E2777343-05E6-3D06-A062-88C2334A761C}" dt="2023-08-28T19:38:25.397" v="0" actId="20577"/>
          <ac:spMkLst>
            <pc:docMk/>
            <pc:sldMk cId="1331584389" sldId="264"/>
            <ac:spMk id="5" creationId="{609F46F5-802A-1DF8-DEAF-09510656FC4E}"/>
          </ac:spMkLst>
        </pc:spChg>
      </pc:sldChg>
    </pc:docChg>
  </pc:docChgLst>
  <pc:docChgLst>
    <pc:chgData name="Laura Beard" userId="S::laura.beard@prichardcommittee.org::22065b85-3636-4df7-8aa9-83e7fcb01b55" providerId="AD" clId="Web-{55F632EE-E219-C15E-DD06-413C0B60FDF4}"/>
    <pc:docChg chg="modSld">
      <pc:chgData name="Laura Beard" userId="S::laura.beard@prichardcommittee.org::22065b85-3636-4df7-8aa9-83e7fcb01b55" providerId="AD" clId="Web-{55F632EE-E219-C15E-DD06-413C0B60FDF4}" dt="2023-10-09T17:34:48.255" v="0" actId="20577"/>
      <pc:docMkLst>
        <pc:docMk/>
      </pc:docMkLst>
      <pc:sldChg chg="modSp">
        <pc:chgData name="Laura Beard" userId="S::laura.beard@prichardcommittee.org::22065b85-3636-4df7-8aa9-83e7fcb01b55" providerId="AD" clId="Web-{55F632EE-E219-C15E-DD06-413C0B60FDF4}" dt="2023-10-09T17:34:48.255" v="0" actId="20577"/>
        <pc:sldMkLst>
          <pc:docMk/>
          <pc:sldMk cId="1331584389" sldId="264"/>
        </pc:sldMkLst>
        <pc:spChg chg="mod">
          <ac:chgData name="Laura Beard" userId="S::laura.beard@prichardcommittee.org::22065b85-3636-4df7-8aa9-83e7fcb01b55" providerId="AD" clId="Web-{55F632EE-E219-C15E-DD06-413C0B60FDF4}" dt="2023-10-09T17:34:48.255" v="0" actId="20577"/>
          <ac:spMkLst>
            <pc:docMk/>
            <pc:sldMk cId="1331584389" sldId="264"/>
            <ac:spMk id="5" creationId="{609F46F5-802A-1DF8-DEAF-09510656FC4E}"/>
          </ac:spMkLst>
        </pc:spChg>
      </pc:sldChg>
    </pc:docChg>
  </pc:docChgLst>
  <pc:docChgLst>
    <pc:chgData name="Laura Beard" userId="S::laura.beard@prichardcommittee.org::22065b85-3636-4df7-8aa9-83e7fcb01b55" providerId="AD" clId="Web-{570856E8-FBF5-689C-F998-9B6744E4198B}"/>
    <pc:docChg chg="delSld modSld">
      <pc:chgData name="Laura Beard" userId="S::laura.beard@prichardcommittee.org::22065b85-3636-4df7-8aa9-83e7fcb01b55" providerId="AD" clId="Web-{570856E8-FBF5-689C-F998-9B6744E4198B}" dt="2023-10-09T17:26:33.872" v="1"/>
      <pc:docMkLst>
        <pc:docMk/>
      </pc:docMkLst>
      <pc:sldChg chg="addSp">
        <pc:chgData name="Laura Beard" userId="S::laura.beard@prichardcommittee.org::22065b85-3636-4df7-8aa9-83e7fcb01b55" providerId="AD" clId="Web-{570856E8-FBF5-689C-F998-9B6744E4198B}" dt="2023-10-09T17:26:33.872" v="1"/>
        <pc:sldMkLst>
          <pc:docMk/>
          <pc:sldMk cId="2498039237" sldId="276"/>
        </pc:sldMkLst>
        <pc:picChg chg="add">
          <ac:chgData name="Laura Beard" userId="S::laura.beard@prichardcommittee.org::22065b85-3636-4df7-8aa9-83e7fcb01b55" providerId="AD" clId="Web-{570856E8-FBF5-689C-F998-9B6744E4198B}" dt="2023-10-09T17:26:33.872" v="1"/>
          <ac:picMkLst>
            <pc:docMk/>
            <pc:sldMk cId="2498039237" sldId="276"/>
            <ac:picMk id="6" creationId="{CEFB89EF-B2F3-607A-FF23-7DB0562CBDD4}"/>
          </ac:picMkLst>
        </pc:picChg>
      </pc:sldChg>
      <pc:sldChg chg="del">
        <pc:chgData name="Laura Beard" userId="S::laura.beard@prichardcommittee.org::22065b85-3636-4df7-8aa9-83e7fcb01b55" providerId="AD" clId="Web-{570856E8-FBF5-689C-F998-9B6744E4198B}" dt="2023-10-09T17:26:24.637" v="0"/>
        <pc:sldMkLst>
          <pc:docMk/>
          <pc:sldMk cId="2764338764" sldId="278"/>
        </pc:sldMkLst>
      </pc:sldChg>
    </pc:docChg>
  </pc:docChgLst>
  <pc:docChgLst>
    <pc:chgData name="Laura Beard" userId="S::laura.beard@prichardcommittee.org::22065b85-3636-4df7-8aa9-83e7fcb01b55" providerId="AD" clId="Web-{09B4B6A9-211C-2D5D-E344-37EF2DB11E4D}"/>
    <pc:docChg chg="addSld modSld">
      <pc:chgData name="Laura Beard" userId="S::laura.beard@prichardcommittee.org::22065b85-3636-4df7-8aa9-83e7fcb01b55" providerId="AD" clId="Web-{09B4B6A9-211C-2D5D-E344-37EF2DB11E4D}" dt="2023-10-02T16:53:02.402" v="198" actId="20577"/>
      <pc:docMkLst>
        <pc:docMk/>
      </pc:docMkLst>
      <pc:sldChg chg="addSp modSp new mod setBg">
        <pc:chgData name="Laura Beard" userId="S::laura.beard@prichardcommittee.org::22065b85-3636-4df7-8aa9-83e7fcb01b55" providerId="AD" clId="Web-{09B4B6A9-211C-2D5D-E344-37EF2DB11E4D}" dt="2023-10-02T16:53:02.402" v="198" actId="20577"/>
        <pc:sldMkLst>
          <pc:docMk/>
          <pc:sldMk cId="681068828" sldId="277"/>
        </pc:sldMkLst>
        <pc:spChg chg="mod">
          <ac:chgData name="Laura Beard" userId="S::laura.beard@prichardcommittee.org::22065b85-3636-4df7-8aa9-83e7fcb01b55" providerId="AD" clId="Web-{09B4B6A9-211C-2D5D-E344-37EF2DB11E4D}" dt="2023-10-02T16:52:48.965" v="196"/>
          <ac:spMkLst>
            <pc:docMk/>
            <pc:sldMk cId="681068828" sldId="277"/>
            <ac:spMk id="2" creationId="{A9E70113-FF48-BAA1-CCA0-F0E72B496340}"/>
          </ac:spMkLst>
        </pc:spChg>
        <pc:spChg chg="mod">
          <ac:chgData name="Laura Beard" userId="S::laura.beard@prichardcommittee.org::22065b85-3636-4df7-8aa9-83e7fcb01b55" providerId="AD" clId="Web-{09B4B6A9-211C-2D5D-E344-37EF2DB11E4D}" dt="2023-10-02T16:53:02.402" v="198" actId="20577"/>
          <ac:spMkLst>
            <pc:docMk/>
            <pc:sldMk cId="681068828" sldId="277"/>
            <ac:spMk id="3" creationId="{8885E380-33FD-F5B4-B710-173A75D20990}"/>
          </ac:spMkLst>
        </pc:spChg>
        <pc:spChg chg="add">
          <ac:chgData name="Laura Beard" userId="S::laura.beard@prichardcommittee.org::22065b85-3636-4df7-8aa9-83e7fcb01b55" providerId="AD" clId="Web-{09B4B6A9-211C-2D5D-E344-37EF2DB11E4D}" dt="2023-10-02T16:52:48.965" v="196"/>
          <ac:spMkLst>
            <pc:docMk/>
            <pc:sldMk cId="681068828" sldId="277"/>
            <ac:spMk id="9" creationId="{9F7D5CDA-D291-4307-BF55-1381FED29634}"/>
          </ac:spMkLst>
        </pc:spChg>
        <pc:picChg chg="add">
          <ac:chgData name="Laura Beard" userId="S::laura.beard@prichardcommittee.org::22065b85-3636-4df7-8aa9-83e7fcb01b55" providerId="AD" clId="Web-{09B4B6A9-211C-2D5D-E344-37EF2DB11E4D}" dt="2023-10-02T16:52:48.965" v="196"/>
          <ac:picMkLst>
            <pc:docMk/>
            <pc:sldMk cId="681068828" sldId="277"/>
            <ac:picMk id="5" creationId="{189287CD-45BC-7B4B-A1C5-F88BE4AFB2ED}"/>
          </ac:picMkLst>
        </pc:picChg>
      </pc:sldChg>
    </pc:docChg>
  </pc:docChgLst>
  <pc:docChgLst>
    <pc:chgData name="Laura Beard" userId="S::laura.beard@prichardcommittee.org::22065b85-3636-4df7-8aa9-83e7fcb01b55" providerId="AD" clId="Web-{9A09B664-2415-DEEB-540D-7E4FE9BD369E}"/>
    <pc:docChg chg="addSld modSld">
      <pc:chgData name="Laura Beard" userId="S::laura.beard@prichardcommittee.org::22065b85-3636-4df7-8aa9-83e7fcb01b55" providerId="AD" clId="Web-{9A09B664-2415-DEEB-540D-7E4FE9BD369E}" dt="2023-10-04T15:55:07.741" v="16" actId="20577"/>
      <pc:docMkLst>
        <pc:docMk/>
      </pc:docMkLst>
      <pc:sldChg chg="delSp modSp new">
        <pc:chgData name="Laura Beard" userId="S::laura.beard@prichardcommittee.org::22065b85-3636-4df7-8aa9-83e7fcb01b55" providerId="AD" clId="Web-{9A09B664-2415-DEEB-540D-7E4FE9BD369E}" dt="2023-10-04T15:55:07.741" v="16" actId="20577"/>
        <pc:sldMkLst>
          <pc:docMk/>
          <pc:sldMk cId="2764338764" sldId="278"/>
        </pc:sldMkLst>
        <pc:spChg chg="del">
          <ac:chgData name="Laura Beard" userId="S::laura.beard@prichardcommittee.org::22065b85-3636-4df7-8aa9-83e7fcb01b55" providerId="AD" clId="Web-{9A09B664-2415-DEEB-540D-7E4FE9BD369E}" dt="2023-10-04T15:54:28.318" v="6"/>
          <ac:spMkLst>
            <pc:docMk/>
            <pc:sldMk cId="2764338764" sldId="278"/>
            <ac:spMk id="2" creationId="{815EAFCE-FB57-3DB2-3BEF-B3955EF0D14D}"/>
          </ac:spMkLst>
        </pc:spChg>
        <pc:spChg chg="mod">
          <ac:chgData name="Laura Beard" userId="S::laura.beard@prichardcommittee.org::22065b85-3636-4df7-8aa9-83e7fcb01b55" providerId="AD" clId="Web-{9A09B664-2415-DEEB-540D-7E4FE9BD369E}" dt="2023-10-04T15:55:07.741" v="16" actId="20577"/>
          <ac:spMkLst>
            <pc:docMk/>
            <pc:sldMk cId="2764338764" sldId="278"/>
            <ac:spMk id="3" creationId="{58885B2B-1D93-A5C3-1A39-2C4E396C73CA}"/>
          </ac:spMkLst>
        </pc:spChg>
      </pc:sldChg>
    </pc:docChg>
  </pc:docChgLst>
  <pc:docChgLst>
    <pc:chgData name="Laura Beard" userId="22065b85-3636-4df7-8aa9-83e7fcb01b55" providerId="ADAL" clId="{7A079601-1925-47FF-AA1F-7218C120CEBE}"/>
    <pc:docChg chg="modSld">
      <pc:chgData name="Laura Beard" userId="22065b85-3636-4df7-8aa9-83e7fcb01b55" providerId="ADAL" clId="{7A079601-1925-47FF-AA1F-7218C120CEBE}" dt="2023-09-25T14:36:36.594" v="0" actId="1076"/>
      <pc:docMkLst>
        <pc:docMk/>
      </pc:docMkLst>
      <pc:sldChg chg="modSp">
        <pc:chgData name="Laura Beard" userId="22065b85-3636-4df7-8aa9-83e7fcb01b55" providerId="ADAL" clId="{7A079601-1925-47FF-AA1F-7218C120CEBE}" dt="2023-09-25T14:36:36.594" v="0" actId="1076"/>
        <pc:sldMkLst>
          <pc:docMk/>
          <pc:sldMk cId="1158152112" sldId="258"/>
        </pc:sldMkLst>
        <pc:picChg chg="mod">
          <ac:chgData name="Laura Beard" userId="22065b85-3636-4df7-8aa9-83e7fcb01b55" providerId="ADAL" clId="{7A079601-1925-47FF-AA1F-7218C120CEBE}" dt="2023-09-25T14:36:36.594" v="0" actId="1076"/>
          <ac:picMkLst>
            <pc:docMk/>
            <pc:sldMk cId="1158152112" sldId="258"/>
            <ac:picMk id="1026" creationId="{51916DA8-7878-0706-322F-12E30CB91AE6}"/>
          </ac:picMkLst>
        </pc:picChg>
      </pc:sldChg>
    </pc:docChg>
  </pc:docChgLst>
  <pc:docChgLst>
    <pc:chgData name="Kirsten LaChance" userId="f836737a-7f68-4c43-bdb6-a9f9f5540371" providerId="ADAL" clId="{7AEFCA99-4AB2-654D-BDB4-D908A73C7045}"/>
    <pc:docChg chg="custSel modSld">
      <pc:chgData name="Kirsten LaChance" userId="f836737a-7f68-4c43-bdb6-a9f9f5540371" providerId="ADAL" clId="{7AEFCA99-4AB2-654D-BDB4-D908A73C7045}" dt="2023-09-01T19:02:16.078" v="4" actId="14100"/>
      <pc:docMkLst>
        <pc:docMk/>
      </pc:docMkLst>
      <pc:sldChg chg="addSp delSp modSp mod">
        <pc:chgData name="Kirsten LaChance" userId="f836737a-7f68-4c43-bdb6-a9f9f5540371" providerId="ADAL" clId="{7AEFCA99-4AB2-654D-BDB4-D908A73C7045}" dt="2023-08-31T18:05:47.018" v="1" actId="478"/>
        <pc:sldMkLst>
          <pc:docMk/>
          <pc:sldMk cId="1242908392" sldId="266"/>
        </pc:sldMkLst>
        <pc:spChg chg="add del mod">
          <ac:chgData name="Kirsten LaChance" userId="f836737a-7f68-4c43-bdb6-a9f9f5540371" providerId="ADAL" clId="{7AEFCA99-4AB2-654D-BDB4-D908A73C7045}" dt="2023-08-31T18:05:47.018" v="1" actId="478"/>
          <ac:spMkLst>
            <pc:docMk/>
            <pc:sldMk cId="1242908392" sldId="266"/>
            <ac:spMk id="3" creationId="{436CF1BB-CB14-220B-EAAD-41EBBCAA1518}"/>
          </ac:spMkLst>
        </pc:spChg>
      </pc:sldChg>
      <pc:sldChg chg="modSp mod">
        <pc:chgData name="Kirsten LaChance" userId="f836737a-7f68-4c43-bdb6-a9f9f5540371" providerId="ADAL" clId="{7AEFCA99-4AB2-654D-BDB4-D908A73C7045}" dt="2023-09-01T19:02:16.078" v="4" actId="14100"/>
        <pc:sldMkLst>
          <pc:docMk/>
          <pc:sldMk cId="2575767751" sldId="272"/>
        </pc:sldMkLst>
        <pc:spChg chg="mod">
          <ac:chgData name="Kirsten LaChance" userId="f836737a-7f68-4c43-bdb6-a9f9f5540371" providerId="ADAL" clId="{7AEFCA99-4AB2-654D-BDB4-D908A73C7045}" dt="2023-09-01T19:02:02.582" v="2" actId="1076"/>
          <ac:spMkLst>
            <pc:docMk/>
            <pc:sldMk cId="2575767751" sldId="272"/>
            <ac:spMk id="2" creationId="{68A995CF-C3BF-4D1B-1030-716D0BACBB32}"/>
          </ac:spMkLst>
        </pc:spChg>
        <pc:spChg chg="mod">
          <ac:chgData name="Kirsten LaChance" userId="f836737a-7f68-4c43-bdb6-a9f9f5540371" providerId="ADAL" clId="{7AEFCA99-4AB2-654D-BDB4-D908A73C7045}" dt="2023-09-01T19:02:02.582" v="2" actId="1076"/>
          <ac:spMkLst>
            <pc:docMk/>
            <pc:sldMk cId="2575767751" sldId="272"/>
            <ac:spMk id="3" creationId="{7F899F65-09FF-9221-18DF-CB1235762502}"/>
          </ac:spMkLst>
        </pc:spChg>
        <pc:spChg chg="mod">
          <ac:chgData name="Kirsten LaChance" userId="f836737a-7f68-4c43-bdb6-a9f9f5540371" providerId="ADAL" clId="{7AEFCA99-4AB2-654D-BDB4-D908A73C7045}" dt="2023-09-01T19:02:16.078" v="4" actId="14100"/>
          <ac:spMkLst>
            <pc:docMk/>
            <pc:sldMk cId="2575767751" sldId="272"/>
            <ac:spMk id="8" creationId="{0DC4DB62-CBA9-D8DD-F136-4D327AA3AD2E}"/>
          </ac:spMkLst>
        </pc:spChg>
        <pc:picChg chg="mod">
          <ac:chgData name="Kirsten LaChance" userId="f836737a-7f68-4c43-bdb6-a9f9f5540371" providerId="ADAL" clId="{7AEFCA99-4AB2-654D-BDB4-D908A73C7045}" dt="2023-09-01T19:02:02.582" v="2" actId="1076"/>
          <ac:picMkLst>
            <pc:docMk/>
            <pc:sldMk cId="2575767751" sldId="272"/>
            <ac:picMk id="12" creationId="{78BEAFEF-D4E1-1209-EA73-AEAEBFF31FE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F667C-CE91-2A0F-3E7A-9CAA79A872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1D1B8D-1C94-EBB1-B7C0-43CD86A213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A133B7-28B2-1928-BDB1-198C0EF4F22A}"/>
              </a:ext>
            </a:extLst>
          </p:cNvPr>
          <p:cNvSpPr>
            <a:spLocks noGrp="1"/>
          </p:cNvSpPr>
          <p:nvPr>
            <p:ph type="dt" sz="half" idx="10"/>
          </p:nvPr>
        </p:nvSpPr>
        <p:spPr/>
        <p:txBody>
          <a:bodyPr/>
          <a:lstStyle/>
          <a:p>
            <a:fld id="{2F86E2CA-9945-4799-9A39-C4B2076014D7}" type="datetimeFigureOut">
              <a:rPr lang="en-US" smtClean="0"/>
              <a:t>10/9/2023</a:t>
            </a:fld>
            <a:endParaRPr lang="en-US"/>
          </a:p>
        </p:txBody>
      </p:sp>
      <p:sp>
        <p:nvSpPr>
          <p:cNvPr id="5" name="Footer Placeholder 4">
            <a:extLst>
              <a:ext uri="{FF2B5EF4-FFF2-40B4-BE49-F238E27FC236}">
                <a16:creationId xmlns:a16="http://schemas.microsoft.com/office/drawing/2014/main" id="{67B5F87F-FA2F-94D2-4FCE-D502D0E8F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3BBB00-0B27-32F4-4C48-846CBC38A271}"/>
              </a:ext>
            </a:extLst>
          </p:cNvPr>
          <p:cNvSpPr>
            <a:spLocks noGrp="1"/>
          </p:cNvSpPr>
          <p:nvPr>
            <p:ph type="sldNum" sz="quarter" idx="12"/>
          </p:nvPr>
        </p:nvSpPr>
        <p:spPr/>
        <p:txBody>
          <a:bodyPr/>
          <a:lstStyle/>
          <a:p>
            <a:fld id="{58DC2392-0768-4B4F-B94A-9B0F8830AC26}" type="slidenum">
              <a:rPr lang="en-US" smtClean="0"/>
              <a:t>‹#›</a:t>
            </a:fld>
            <a:endParaRPr lang="en-US"/>
          </a:p>
        </p:txBody>
      </p:sp>
    </p:spTree>
    <p:extLst>
      <p:ext uri="{BB962C8B-B14F-4D97-AF65-F5344CB8AC3E}">
        <p14:creationId xmlns:p14="http://schemas.microsoft.com/office/powerpoint/2010/main" val="3864815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65167-F25F-F265-2412-5321F2A64B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298956-58B0-BDB6-8034-7B95699388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41558-EFD6-5185-FF30-1EA1D706ACA2}"/>
              </a:ext>
            </a:extLst>
          </p:cNvPr>
          <p:cNvSpPr>
            <a:spLocks noGrp="1"/>
          </p:cNvSpPr>
          <p:nvPr>
            <p:ph type="dt" sz="half" idx="10"/>
          </p:nvPr>
        </p:nvSpPr>
        <p:spPr/>
        <p:txBody>
          <a:bodyPr/>
          <a:lstStyle/>
          <a:p>
            <a:fld id="{2F86E2CA-9945-4799-9A39-C4B2076014D7}" type="datetimeFigureOut">
              <a:rPr lang="en-US" smtClean="0"/>
              <a:t>10/9/2023</a:t>
            </a:fld>
            <a:endParaRPr lang="en-US"/>
          </a:p>
        </p:txBody>
      </p:sp>
      <p:sp>
        <p:nvSpPr>
          <p:cNvPr id="5" name="Footer Placeholder 4">
            <a:extLst>
              <a:ext uri="{FF2B5EF4-FFF2-40B4-BE49-F238E27FC236}">
                <a16:creationId xmlns:a16="http://schemas.microsoft.com/office/drawing/2014/main" id="{8B7298CE-E42A-ABE9-7D80-00CCBE5E4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C45A8-5A2E-636D-64DF-9FF9F5208F85}"/>
              </a:ext>
            </a:extLst>
          </p:cNvPr>
          <p:cNvSpPr>
            <a:spLocks noGrp="1"/>
          </p:cNvSpPr>
          <p:nvPr>
            <p:ph type="sldNum" sz="quarter" idx="12"/>
          </p:nvPr>
        </p:nvSpPr>
        <p:spPr/>
        <p:txBody>
          <a:bodyPr/>
          <a:lstStyle/>
          <a:p>
            <a:fld id="{58DC2392-0768-4B4F-B94A-9B0F8830AC26}" type="slidenum">
              <a:rPr lang="en-US" smtClean="0"/>
              <a:t>‹#›</a:t>
            </a:fld>
            <a:endParaRPr lang="en-US"/>
          </a:p>
        </p:txBody>
      </p:sp>
    </p:spTree>
    <p:extLst>
      <p:ext uri="{BB962C8B-B14F-4D97-AF65-F5344CB8AC3E}">
        <p14:creationId xmlns:p14="http://schemas.microsoft.com/office/powerpoint/2010/main" val="308621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5CB695-0E43-27B5-9803-DE66093197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B29A6-0242-4172-7E15-829548F78F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92C5B-CFA7-4CF1-5E1A-F75A01821091}"/>
              </a:ext>
            </a:extLst>
          </p:cNvPr>
          <p:cNvSpPr>
            <a:spLocks noGrp="1"/>
          </p:cNvSpPr>
          <p:nvPr>
            <p:ph type="dt" sz="half" idx="10"/>
          </p:nvPr>
        </p:nvSpPr>
        <p:spPr/>
        <p:txBody>
          <a:bodyPr/>
          <a:lstStyle/>
          <a:p>
            <a:fld id="{2F86E2CA-9945-4799-9A39-C4B2076014D7}" type="datetimeFigureOut">
              <a:rPr lang="en-US" smtClean="0"/>
              <a:t>10/9/2023</a:t>
            </a:fld>
            <a:endParaRPr lang="en-US"/>
          </a:p>
        </p:txBody>
      </p:sp>
      <p:sp>
        <p:nvSpPr>
          <p:cNvPr id="5" name="Footer Placeholder 4">
            <a:extLst>
              <a:ext uri="{FF2B5EF4-FFF2-40B4-BE49-F238E27FC236}">
                <a16:creationId xmlns:a16="http://schemas.microsoft.com/office/drawing/2014/main" id="{20FEE9E0-A0F4-A985-3B14-7AC89CCC2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600BFD-E96C-A746-6BE4-C62D5AB5C53C}"/>
              </a:ext>
            </a:extLst>
          </p:cNvPr>
          <p:cNvSpPr>
            <a:spLocks noGrp="1"/>
          </p:cNvSpPr>
          <p:nvPr>
            <p:ph type="sldNum" sz="quarter" idx="12"/>
          </p:nvPr>
        </p:nvSpPr>
        <p:spPr/>
        <p:txBody>
          <a:bodyPr/>
          <a:lstStyle/>
          <a:p>
            <a:fld id="{58DC2392-0768-4B4F-B94A-9B0F8830AC26}" type="slidenum">
              <a:rPr lang="en-US" smtClean="0"/>
              <a:t>‹#›</a:t>
            </a:fld>
            <a:endParaRPr lang="en-US"/>
          </a:p>
        </p:txBody>
      </p:sp>
    </p:spTree>
    <p:extLst>
      <p:ext uri="{BB962C8B-B14F-4D97-AF65-F5344CB8AC3E}">
        <p14:creationId xmlns:p14="http://schemas.microsoft.com/office/powerpoint/2010/main" val="2076665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B85F-17F4-C3F9-F35F-24133E677A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5CDB42-93E8-E9E9-9F08-36D544A5F2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50A4A-26D7-A844-7164-099F727C2C74}"/>
              </a:ext>
            </a:extLst>
          </p:cNvPr>
          <p:cNvSpPr>
            <a:spLocks noGrp="1"/>
          </p:cNvSpPr>
          <p:nvPr>
            <p:ph type="dt" sz="half" idx="10"/>
          </p:nvPr>
        </p:nvSpPr>
        <p:spPr/>
        <p:txBody>
          <a:bodyPr/>
          <a:lstStyle/>
          <a:p>
            <a:fld id="{2F86E2CA-9945-4799-9A39-C4B2076014D7}" type="datetimeFigureOut">
              <a:rPr lang="en-US" smtClean="0"/>
              <a:t>10/9/2023</a:t>
            </a:fld>
            <a:endParaRPr lang="en-US"/>
          </a:p>
        </p:txBody>
      </p:sp>
      <p:sp>
        <p:nvSpPr>
          <p:cNvPr id="5" name="Footer Placeholder 4">
            <a:extLst>
              <a:ext uri="{FF2B5EF4-FFF2-40B4-BE49-F238E27FC236}">
                <a16:creationId xmlns:a16="http://schemas.microsoft.com/office/drawing/2014/main" id="{A5FEF209-A329-5DD7-27F2-BD0FD5421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B4A73-27A2-D395-C3DB-64BAE2F94EF4}"/>
              </a:ext>
            </a:extLst>
          </p:cNvPr>
          <p:cNvSpPr>
            <a:spLocks noGrp="1"/>
          </p:cNvSpPr>
          <p:nvPr>
            <p:ph type="sldNum" sz="quarter" idx="12"/>
          </p:nvPr>
        </p:nvSpPr>
        <p:spPr/>
        <p:txBody>
          <a:bodyPr/>
          <a:lstStyle/>
          <a:p>
            <a:fld id="{58DC2392-0768-4B4F-B94A-9B0F8830AC26}" type="slidenum">
              <a:rPr lang="en-US" smtClean="0"/>
              <a:t>‹#›</a:t>
            </a:fld>
            <a:endParaRPr lang="en-US"/>
          </a:p>
        </p:txBody>
      </p:sp>
    </p:spTree>
    <p:extLst>
      <p:ext uri="{BB962C8B-B14F-4D97-AF65-F5344CB8AC3E}">
        <p14:creationId xmlns:p14="http://schemas.microsoft.com/office/powerpoint/2010/main" val="3644886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BB72-F98C-5EC0-E6EA-4CB4173111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D725F3-004A-4524-6071-8ED3B00D01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919F4F-7B63-4769-BB8E-1F65C67B7D76}"/>
              </a:ext>
            </a:extLst>
          </p:cNvPr>
          <p:cNvSpPr>
            <a:spLocks noGrp="1"/>
          </p:cNvSpPr>
          <p:nvPr>
            <p:ph type="dt" sz="half" idx="10"/>
          </p:nvPr>
        </p:nvSpPr>
        <p:spPr/>
        <p:txBody>
          <a:bodyPr/>
          <a:lstStyle/>
          <a:p>
            <a:fld id="{2F86E2CA-9945-4799-9A39-C4B2076014D7}" type="datetimeFigureOut">
              <a:rPr lang="en-US" smtClean="0"/>
              <a:t>10/9/2023</a:t>
            </a:fld>
            <a:endParaRPr lang="en-US"/>
          </a:p>
        </p:txBody>
      </p:sp>
      <p:sp>
        <p:nvSpPr>
          <p:cNvPr id="5" name="Footer Placeholder 4">
            <a:extLst>
              <a:ext uri="{FF2B5EF4-FFF2-40B4-BE49-F238E27FC236}">
                <a16:creationId xmlns:a16="http://schemas.microsoft.com/office/drawing/2014/main" id="{F99E8901-3F8C-B50F-A717-C95F0724B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F84E9-503F-371B-4CFF-1D34F2C5A697}"/>
              </a:ext>
            </a:extLst>
          </p:cNvPr>
          <p:cNvSpPr>
            <a:spLocks noGrp="1"/>
          </p:cNvSpPr>
          <p:nvPr>
            <p:ph type="sldNum" sz="quarter" idx="12"/>
          </p:nvPr>
        </p:nvSpPr>
        <p:spPr/>
        <p:txBody>
          <a:bodyPr/>
          <a:lstStyle/>
          <a:p>
            <a:fld id="{58DC2392-0768-4B4F-B94A-9B0F8830AC26}" type="slidenum">
              <a:rPr lang="en-US" smtClean="0"/>
              <a:t>‹#›</a:t>
            </a:fld>
            <a:endParaRPr lang="en-US"/>
          </a:p>
        </p:txBody>
      </p:sp>
    </p:spTree>
    <p:extLst>
      <p:ext uri="{BB962C8B-B14F-4D97-AF65-F5344CB8AC3E}">
        <p14:creationId xmlns:p14="http://schemas.microsoft.com/office/powerpoint/2010/main" val="558570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C633B-7317-5B6C-EA08-E4EDE55E9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650AB-AB32-9957-BAF9-EEC631AC15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EF6D61-1544-F47A-E670-5F90E70802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A91E41-C679-56E7-4E83-C1865E363CDF}"/>
              </a:ext>
            </a:extLst>
          </p:cNvPr>
          <p:cNvSpPr>
            <a:spLocks noGrp="1"/>
          </p:cNvSpPr>
          <p:nvPr>
            <p:ph type="dt" sz="half" idx="10"/>
          </p:nvPr>
        </p:nvSpPr>
        <p:spPr/>
        <p:txBody>
          <a:bodyPr/>
          <a:lstStyle/>
          <a:p>
            <a:fld id="{2F86E2CA-9945-4799-9A39-C4B2076014D7}" type="datetimeFigureOut">
              <a:rPr lang="en-US" smtClean="0"/>
              <a:t>10/9/2023</a:t>
            </a:fld>
            <a:endParaRPr lang="en-US"/>
          </a:p>
        </p:txBody>
      </p:sp>
      <p:sp>
        <p:nvSpPr>
          <p:cNvPr id="6" name="Footer Placeholder 5">
            <a:extLst>
              <a:ext uri="{FF2B5EF4-FFF2-40B4-BE49-F238E27FC236}">
                <a16:creationId xmlns:a16="http://schemas.microsoft.com/office/drawing/2014/main" id="{71A77752-DF8F-E445-9262-3DEB6590B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79DD7C-DFD8-8F85-4CC3-9455E8603F1A}"/>
              </a:ext>
            </a:extLst>
          </p:cNvPr>
          <p:cNvSpPr>
            <a:spLocks noGrp="1"/>
          </p:cNvSpPr>
          <p:nvPr>
            <p:ph type="sldNum" sz="quarter" idx="12"/>
          </p:nvPr>
        </p:nvSpPr>
        <p:spPr/>
        <p:txBody>
          <a:bodyPr/>
          <a:lstStyle/>
          <a:p>
            <a:fld id="{58DC2392-0768-4B4F-B94A-9B0F8830AC26}" type="slidenum">
              <a:rPr lang="en-US" smtClean="0"/>
              <a:t>‹#›</a:t>
            </a:fld>
            <a:endParaRPr lang="en-US"/>
          </a:p>
        </p:txBody>
      </p:sp>
    </p:spTree>
    <p:extLst>
      <p:ext uri="{BB962C8B-B14F-4D97-AF65-F5344CB8AC3E}">
        <p14:creationId xmlns:p14="http://schemas.microsoft.com/office/powerpoint/2010/main" val="4095806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34D9-0202-AEE2-6D52-17B35DC92A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CC78BF-6521-DD22-8336-9E1C9727B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E985DE-1860-95C6-4308-4F4042B9BF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F72C2-5321-8FBC-1E04-F4536F8EDB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DB9881-7D68-45C1-18C7-DAEE88DCCC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CB87E5-4419-4284-CFE5-0B776A8F6A4D}"/>
              </a:ext>
            </a:extLst>
          </p:cNvPr>
          <p:cNvSpPr>
            <a:spLocks noGrp="1"/>
          </p:cNvSpPr>
          <p:nvPr>
            <p:ph type="dt" sz="half" idx="10"/>
          </p:nvPr>
        </p:nvSpPr>
        <p:spPr/>
        <p:txBody>
          <a:bodyPr/>
          <a:lstStyle/>
          <a:p>
            <a:fld id="{2F86E2CA-9945-4799-9A39-C4B2076014D7}" type="datetimeFigureOut">
              <a:rPr lang="en-US" smtClean="0"/>
              <a:t>10/9/2023</a:t>
            </a:fld>
            <a:endParaRPr lang="en-US"/>
          </a:p>
        </p:txBody>
      </p:sp>
      <p:sp>
        <p:nvSpPr>
          <p:cNvPr id="8" name="Footer Placeholder 7">
            <a:extLst>
              <a:ext uri="{FF2B5EF4-FFF2-40B4-BE49-F238E27FC236}">
                <a16:creationId xmlns:a16="http://schemas.microsoft.com/office/drawing/2014/main" id="{B4D113F9-31B0-0F77-CE88-356D42B7C6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8E1097-B76D-EFFC-7CBB-39100F57B848}"/>
              </a:ext>
            </a:extLst>
          </p:cNvPr>
          <p:cNvSpPr>
            <a:spLocks noGrp="1"/>
          </p:cNvSpPr>
          <p:nvPr>
            <p:ph type="sldNum" sz="quarter" idx="12"/>
          </p:nvPr>
        </p:nvSpPr>
        <p:spPr/>
        <p:txBody>
          <a:bodyPr/>
          <a:lstStyle/>
          <a:p>
            <a:fld id="{58DC2392-0768-4B4F-B94A-9B0F8830AC26}" type="slidenum">
              <a:rPr lang="en-US" smtClean="0"/>
              <a:t>‹#›</a:t>
            </a:fld>
            <a:endParaRPr lang="en-US"/>
          </a:p>
        </p:txBody>
      </p:sp>
    </p:spTree>
    <p:extLst>
      <p:ext uri="{BB962C8B-B14F-4D97-AF65-F5344CB8AC3E}">
        <p14:creationId xmlns:p14="http://schemas.microsoft.com/office/powerpoint/2010/main" val="1407561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AC87-8EC3-7E83-A8ED-A919D4F5E5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2B7E56-52A6-6F8B-C194-0DB6ABDCCA41}"/>
              </a:ext>
            </a:extLst>
          </p:cNvPr>
          <p:cNvSpPr>
            <a:spLocks noGrp="1"/>
          </p:cNvSpPr>
          <p:nvPr>
            <p:ph type="dt" sz="half" idx="10"/>
          </p:nvPr>
        </p:nvSpPr>
        <p:spPr/>
        <p:txBody>
          <a:bodyPr/>
          <a:lstStyle/>
          <a:p>
            <a:fld id="{2F86E2CA-9945-4799-9A39-C4B2076014D7}" type="datetimeFigureOut">
              <a:rPr lang="en-US" smtClean="0"/>
              <a:t>10/9/2023</a:t>
            </a:fld>
            <a:endParaRPr lang="en-US"/>
          </a:p>
        </p:txBody>
      </p:sp>
      <p:sp>
        <p:nvSpPr>
          <p:cNvPr id="4" name="Footer Placeholder 3">
            <a:extLst>
              <a:ext uri="{FF2B5EF4-FFF2-40B4-BE49-F238E27FC236}">
                <a16:creationId xmlns:a16="http://schemas.microsoft.com/office/drawing/2014/main" id="{A9B03243-EF57-EF94-B84A-126AA05E6A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2984A4-0C2F-06E1-5B80-B036C0FB6BBF}"/>
              </a:ext>
            </a:extLst>
          </p:cNvPr>
          <p:cNvSpPr>
            <a:spLocks noGrp="1"/>
          </p:cNvSpPr>
          <p:nvPr>
            <p:ph type="sldNum" sz="quarter" idx="12"/>
          </p:nvPr>
        </p:nvSpPr>
        <p:spPr/>
        <p:txBody>
          <a:bodyPr/>
          <a:lstStyle/>
          <a:p>
            <a:fld id="{58DC2392-0768-4B4F-B94A-9B0F8830AC26}" type="slidenum">
              <a:rPr lang="en-US" smtClean="0"/>
              <a:t>‹#›</a:t>
            </a:fld>
            <a:endParaRPr lang="en-US"/>
          </a:p>
        </p:txBody>
      </p:sp>
    </p:spTree>
    <p:extLst>
      <p:ext uri="{BB962C8B-B14F-4D97-AF65-F5344CB8AC3E}">
        <p14:creationId xmlns:p14="http://schemas.microsoft.com/office/powerpoint/2010/main" val="295506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B3AE3-A746-D5F0-923A-4B5DD19B1D9C}"/>
              </a:ext>
            </a:extLst>
          </p:cNvPr>
          <p:cNvSpPr>
            <a:spLocks noGrp="1"/>
          </p:cNvSpPr>
          <p:nvPr>
            <p:ph type="dt" sz="half" idx="10"/>
          </p:nvPr>
        </p:nvSpPr>
        <p:spPr/>
        <p:txBody>
          <a:bodyPr/>
          <a:lstStyle/>
          <a:p>
            <a:fld id="{2F86E2CA-9945-4799-9A39-C4B2076014D7}" type="datetimeFigureOut">
              <a:rPr lang="en-US" smtClean="0"/>
              <a:t>10/9/2023</a:t>
            </a:fld>
            <a:endParaRPr lang="en-US"/>
          </a:p>
        </p:txBody>
      </p:sp>
      <p:sp>
        <p:nvSpPr>
          <p:cNvPr id="3" name="Footer Placeholder 2">
            <a:extLst>
              <a:ext uri="{FF2B5EF4-FFF2-40B4-BE49-F238E27FC236}">
                <a16:creationId xmlns:a16="http://schemas.microsoft.com/office/drawing/2014/main" id="{3D008417-5357-335F-EB3C-9DBE194DAC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DFCC26-3554-1605-13B5-F332AA1112DA}"/>
              </a:ext>
            </a:extLst>
          </p:cNvPr>
          <p:cNvSpPr>
            <a:spLocks noGrp="1"/>
          </p:cNvSpPr>
          <p:nvPr>
            <p:ph type="sldNum" sz="quarter" idx="12"/>
          </p:nvPr>
        </p:nvSpPr>
        <p:spPr/>
        <p:txBody>
          <a:bodyPr/>
          <a:lstStyle/>
          <a:p>
            <a:fld id="{58DC2392-0768-4B4F-B94A-9B0F8830AC26}" type="slidenum">
              <a:rPr lang="en-US" smtClean="0"/>
              <a:t>‹#›</a:t>
            </a:fld>
            <a:endParaRPr lang="en-US"/>
          </a:p>
        </p:txBody>
      </p:sp>
    </p:spTree>
    <p:extLst>
      <p:ext uri="{BB962C8B-B14F-4D97-AF65-F5344CB8AC3E}">
        <p14:creationId xmlns:p14="http://schemas.microsoft.com/office/powerpoint/2010/main" val="1840833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65989-D72E-587F-8298-7C9772FDA1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52C969-7087-91F5-3716-B4E6E612C7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BD3D8A-C607-7E06-0B30-15015543AC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72266B-894A-E185-D2FE-47E93065246A}"/>
              </a:ext>
            </a:extLst>
          </p:cNvPr>
          <p:cNvSpPr>
            <a:spLocks noGrp="1"/>
          </p:cNvSpPr>
          <p:nvPr>
            <p:ph type="dt" sz="half" idx="10"/>
          </p:nvPr>
        </p:nvSpPr>
        <p:spPr/>
        <p:txBody>
          <a:bodyPr/>
          <a:lstStyle/>
          <a:p>
            <a:fld id="{2F86E2CA-9945-4799-9A39-C4B2076014D7}" type="datetimeFigureOut">
              <a:rPr lang="en-US" smtClean="0"/>
              <a:t>10/9/2023</a:t>
            </a:fld>
            <a:endParaRPr lang="en-US"/>
          </a:p>
        </p:txBody>
      </p:sp>
      <p:sp>
        <p:nvSpPr>
          <p:cNvPr id="6" name="Footer Placeholder 5">
            <a:extLst>
              <a:ext uri="{FF2B5EF4-FFF2-40B4-BE49-F238E27FC236}">
                <a16:creationId xmlns:a16="http://schemas.microsoft.com/office/drawing/2014/main" id="{C0AA1610-AFF2-586A-00B5-DAE847E4FE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39E58E-3BAB-C7A5-6FD4-570ADD37CA2D}"/>
              </a:ext>
            </a:extLst>
          </p:cNvPr>
          <p:cNvSpPr>
            <a:spLocks noGrp="1"/>
          </p:cNvSpPr>
          <p:nvPr>
            <p:ph type="sldNum" sz="quarter" idx="12"/>
          </p:nvPr>
        </p:nvSpPr>
        <p:spPr/>
        <p:txBody>
          <a:bodyPr/>
          <a:lstStyle/>
          <a:p>
            <a:fld id="{58DC2392-0768-4B4F-B94A-9B0F8830AC26}" type="slidenum">
              <a:rPr lang="en-US" smtClean="0"/>
              <a:t>‹#›</a:t>
            </a:fld>
            <a:endParaRPr lang="en-US"/>
          </a:p>
        </p:txBody>
      </p:sp>
    </p:spTree>
    <p:extLst>
      <p:ext uri="{BB962C8B-B14F-4D97-AF65-F5344CB8AC3E}">
        <p14:creationId xmlns:p14="http://schemas.microsoft.com/office/powerpoint/2010/main" val="826951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CDFF3-EF78-CCA4-8906-591C4A299D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CF3B06-3B76-1844-29AD-859CEACCA5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416D02-13D8-AD9F-D3E6-D4A41626E9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021B25-197D-6511-5726-9342508D2CDF}"/>
              </a:ext>
            </a:extLst>
          </p:cNvPr>
          <p:cNvSpPr>
            <a:spLocks noGrp="1"/>
          </p:cNvSpPr>
          <p:nvPr>
            <p:ph type="dt" sz="half" idx="10"/>
          </p:nvPr>
        </p:nvSpPr>
        <p:spPr/>
        <p:txBody>
          <a:bodyPr/>
          <a:lstStyle/>
          <a:p>
            <a:fld id="{2F86E2CA-9945-4799-9A39-C4B2076014D7}" type="datetimeFigureOut">
              <a:rPr lang="en-US" smtClean="0"/>
              <a:t>10/9/2023</a:t>
            </a:fld>
            <a:endParaRPr lang="en-US"/>
          </a:p>
        </p:txBody>
      </p:sp>
      <p:sp>
        <p:nvSpPr>
          <p:cNvPr id="6" name="Footer Placeholder 5">
            <a:extLst>
              <a:ext uri="{FF2B5EF4-FFF2-40B4-BE49-F238E27FC236}">
                <a16:creationId xmlns:a16="http://schemas.microsoft.com/office/drawing/2014/main" id="{8D2C9F52-316A-ABCF-0CA9-26E17AE6CF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9CAD6-2ED2-3779-8BAE-3868E38B51B0}"/>
              </a:ext>
            </a:extLst>
          </p:cNvPr>
          <p:cNvSpPr>
            <a:spLocks noGrp="1"/>
          </p:cNvSpPr>
          <p:nvPr>
            <p:ph type="sldNum" sz="quarter" idx="12"/>
          </p:nvPr>
        </p:nvSpPr>
        <p:spPr/>
        <p:txBody>
          <a:bodyPr/>
          <a:lstStyle/>
          <a:p>
            <a:fld id="{58DC2392-0768-4B4F-B94A-9B0F8830AC26}" type="slidenum">
              <a:rPr lang="en-US" smtClean="0"/>
              <a:t>‹#›</a:t>
            </a:fld>
            <a:endParaRPr lang="en-US"/>
          </a:p>
        </p:txBody>
      </p:sp>
    </p:spTree>
    <p:extLst>
      <p:ext uri="{BB962C8B-B14F-4D97-AF65-F5344CB8AC3E}">
        <p14:creationId xmlns:p14="http://schemas.microsoft.com/office/powerpoint/2010/main" val="64762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575858-D81B-F0E7-C5D1-1E12F2E1C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B7EAE-351D-CE39-1E02-62DB0307C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67B51-95CB-E6CC-3DC2-67E9330D36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6E2CA-9945-4799-9A39-C4B2076014D7}" type="datetimeFigureOut">
              <a:rPr lang="en-US" smtClean="0"/>
              <a:t>10/9/2023</a:t>
            </a:fld>
            <a:endParaRPr lang="en-US"/>
          </a:p>
        </p:txBody>
      </p:sp>
      <p:sp>
        <p:nvSpPr>
          <p:cNvPr id="5" name="Footer Placeholder 4">
            <a:extLst>
              <a:ext uri="{FF2B5EF4-FFF2-40B4-BE49-F238E27FC236}">
                <a16:creationId xmlns:a16="http://schemas.microsoft.com/office/drawing/2014/main" id="{A52CC1E9-FF4E-ED22-44CE-C7140BCAD3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8E3BB1-A5F4-99BE-8F48-2773CCBC2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C2392-0768-4B4F-B94A-9B0F8830AC26}" type="slidenum">
              <a:rPr lang="en-US" smtClean="0"/>
              <a:t>‹#›</a:t>
            </a:fld>
            <a:endParaRPr lang="en-US"/>
          </a:p>
        </p:txBody>
      </p:sp>
    </p:spTree>
    <p:extLst>
      <p:ext uri="{BB962C8B-B14F-4D97-AF65-F5344CB8AC3E}">
        <p14:creationId xmlns:p14="http://schemas.microsoft.com/office/powerpoint/2010/main" val="4140856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20E4BC-76DC-33BD-7CBC-6E70AF22A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8442" y="0"/>
            <a:ext cx="10323558" cy="6878437"/>
          </a:xfrm>
          <a:prstGeom prst="rect">
            <a:avLst/>
          </a:prstGeom>
          <a:solidFill>
            <a:srgbClr val="277C4A"/>
          </a:solidFill>
        </p:spPr>
      </p:pic>
      <p:sp>
        <p:nvSpPr>
          <p:cNvPr id="9" name="Rectangle 8">
            <a:extLst>
              <a:ext uri="{FF2B5EF4-FFF2-40B4-BE49-F238E27FC236}">
                <a16:creationId xmlns:a16="http://schemas.microsoft.com/office/drawing/2014/main" id="{B14E2070-A040-C86E-324E-6D9DE0EB3102}"/>
              </a:ext>
            </a:extLst>
          </p:cNvPr>
          <p:cNvSpPr/>
          <p:nvPr/>
        </p:nvSpPr>
        <p:spPr>
          <a:xfrm>
            <a:off x="0" y="0"/>
            <a:ext cx="2716306" cy="6858000"/>
          </a:xfrm>
          <a:prstGeom prst="rect">
            <a:avLst/>
          </a:prstGeom>
          <a:solidFill>
            <a:srgbClr val="277C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CB42E4F-EAFA-53C1-B7AC-C522727E3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142" y="4725655"/>
            <a:ext cx="6249145" cy="1428376"/>
          </a:xfrm>
          <a:prstGeom prst="rect">
            <a:avLst/>
          </a:prstGeom>
        </p:spPr>
      </p:pic>
    </p:spTree>
    <p:extLst>
      <p:ext uri="{BB962C8B-B14F-4D97-AF65-F5344CB8AC3E}">
        <p14:creationId xmlns:p14="http://schemas.microsoft.com/office/powerpoint/2010/main" val="2310419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D0188B-821B-1DB4-2C93-276FF7FA6496}"/>
              </a:ext>
            </a:extLst>
          </p:cNvPr>
          <p:cNvSpPr/>
          <p:nvPr/>
        </p:nvSpPr>
        <p:spPr>
          <a:xfrm rot="10800000">
            <a:off x="-1" y="3980914"/>
            <a:ext cx="12192000" cy="2877086"/>
          </a:xfrm>
          <a:prstGeom prst="rect">
            <a:avLst/>
          </a:prstGeom>
          <a:solidFill>
            <a:srgbClr val="F0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51916DA8-7878-0706-322F-12E30CB91A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2238" y="416959"/>
            <a:ext cx="10905066" cy="47437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8AD8A95-3843-08C3-731B-B6DC06D97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420" y="5787977"/>
            <a:ext cx="2558321" cy="584760"/>
          </a:xfrm>
          <a:prstGeom prst="rect">
            <a:avLst/>
          </a:prstGeom>
        </p:spPr>
      </p:pic>
    </p:spTree>
    <p:extLst>
      <p:ext uri="{BB962C8B-B14F-4D97-AF65-F5344CB8AC3E}">
        <p14:creationId xmlns:p14="http://schemas.microsoft.com/office/powerpoint/2010/main" val="1158152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family sitting on a couch&#10;&#10;Description automatically generated">
            <a:extLst>
              <a:ext uri="{FF2B5EF4-FFF2-40B4-BE49-F238E27FC236}">
                <a16:creationId xmlns:a16="http://schemas.microsoft.com/office/drawing/2014/main" id="{C5CEBB28-8AB2-F2E2-3794-D55EFF18991E}"/>
              </a:ext>
            </a:extLst>
          </p:cNvPr>
          <p:cNvPicPr>
            <a:picLocks noChangeAspect="1"/>
          </p:cNvPicPr>
          <p:nvPr/>
        </p:nvPicPr>
        <p:blipFill rotWithShape="1">
          <a:blip r:embed="rId2">
            <a:extLst>
              <a:ext uri="{28A0092B-C50C-407E-A947-70E740481C1C}">
                <a14:useLocalDpi xmlns:a14="http://schemas.microsoft.com/office/drawing/2010/main" val="0"/>
              </a:ext>
            </a:extLst>
          </a:blip>
          <a:srcRect l="42155" r="21556" b="34384"/>
          <a:stretch/>
        </p:blipFill>
        <p:spPr>
          <a:xfrm>
            <a:off x="0" y="2548736"/>
            <a:ext cx="3576918" cy="4309264"/>
          </a:xfrm>
          <a:prstGeom prst="rect">
            <a:avLst/>
          </a:prstGeom>
        </p:spPr>
      </p:pic>
      <p:pic>
        <p:nvPicPr>
          <p:cNvPr id="2050" name="Picture 2">
            <a:extLst>
              <a:ext uri="{FF2B5EF4-FFF2-40B4-BE49-F238E27FC236}">
                <a16:creationId xmlns:a16="http://schemas.microsoft.com/office/drawing/2014/main" id="{CED3B1BF-D56F-60D7-7EF2-9DBBA883BE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84721" y="-7488544"/>
            <a:ext cx="12276721" cy="6904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82A2086-E2A5-8C0E-5E05-7185CF4E0EC2}"/>
              </a:ext>
            </a:extLst>
          </p:cNvPr>
          <p:cNvSpPr/>
          <p:nvPr/>
        </p:nvSpPr>
        <p:spPr>
          <a:xfrm>
            <a:off x="0" y="663295"/>
            <a:ext cx="3576918" cy="1885441"/>
          </a:xfrm>
          <a:prstGeom prst="rect">
            <a:avLst/>
          </a:prstGeom>
          <a:solidFill>
            <a:srgbClr val="277C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1D91739-582B-CD73-D191-859F7313ED32}"/>
              </a:ext>
            </a:extLst>
          </p:cNvPr>
          <p:cNvSpPr>
            <a:spLocks noGrp="1"/>
          </p:cNvSpPr>
          <p:nvPr>
            <p:ph idx="1"/>
          </p:nvPr>
        </p:nvSpPr>
        <p:spPr>
          <a:xfrm>
            <a:off x="609600" y="851543"/>
            <a:ext cx="2614864" cy="1508945"/>
          </a:xfrm>
        </p:spPr>
        <p:txBody>
          <a:bodyPr>
            <a:normAutofit/>
          </a:bodyPr>
          <a:lstStyle/>
          <a:p>
            <a:pPr marL="0" indent="0">
              <a:buNone/>
            </a:pPr>
            <a:r>
              <a:rPr lang="en-US">
                <a:solidFill>
                  <a:schemeClr val="bg1"/>
                </a:solidFill>
                <a:latin typeface="Montserrat Medium" pitchFamily="2" charset="77"/>
              </a:rPr>
              <a:t>Empowering </a:t>
            </a:r>
            <a:br>
              <a:rPr lang="en-US">
                <a:solidFill>
                  <a:schemeClr val="bg1"/>
                </a:solidFill>
                <a:latin typeface="Montserrat Medium" pitchFamily="2" charset="77"/>
              </a:rPr>
            </a:br>
            <a:r>
              <a:rPr lang="en-US">
                <a:solidFill>
                  <a:schemeClr val="bg1"/>
                </a:solidFill>
                <a:latin typeface="Montserrat Medium" pitchFamily="2" charset="77"/>
              </a:rPr>
              <a:t>Families </a:t>
            </a:r>
            <a:br>
              <a:rPr lang="en-US">
                <a:solidFill>
                  <a:schemeClr val="bg1"/>
                </a:solidFill>
                <a:latin typeface="Montserrat Medium" pitchFamily="2" charset="77"/>
              </a:rPr>
            </a:br>
            <a:r>
              <a:rPr lang="en-US">
                <a:solidFill>
                  <a:schemeClr val="bg1"/>
                </a:solidFill>
                <a:latin typeface="Montserrat Medium" pitchFamily="2" charset="77"/>
              </a:rPr>
              <a:t>As Leaders</a:t>
            </a:r>
          </a:p>
        </p:txBody>
      </p:sp>
      <p:graphicFrame>
        <p:nvGraphicFramePr>
          <p:cNvPr id="6" name="Table 6">
            <a:extLst>
              <a:ext uri="{FF2B5EF4-FFF2-40B4-BE49-F238E27FC236}">
                <a16:creationId xmlns:a16="http://schemas.microsoft.com/office/drawing/2014/main" id="{27E18172-4D90-E370-285B-521081F58DD3}"/>
              </a:ext>
            </a:extLst>
          </p:cNvPr>
          <p:cNvGraphicFramePr>
            <a:graphicFrameLocks noGrp="1"/>
          </p:cNvGraphicFramePr>
          <p:nvPr>
            <p:extLst>
              <p:ext uri="{D42A27DB-BD31-4B8C-83A1-F6EECF244321}">
                <p14:modId xmlns:p14="http://schemas.microsoft.com/office/powerpoint/2010/main" val="3073849891"/>
              </p:ext>
            </p:extLst>
          </p:nvPr>
        </p:nvGraphicFramePr>
        <p:xfrm>
          <a:off x="4264368" y="663295"/>
          <a:ext cx="7690067" cy="5335886"/>
        </p:xfrm>
        <a:graphic>
          <a:graphicData uri="http://schemas.openxmlformats.org/drawingml/2006/table">
            <a:tbl>
              <a:tblPr firstRow="1" bandRow="1">
                <a:tableStyleId>{5C22544A-7EE6-4342-B048-85BDC9FD1C3A}</a:tableStyleId>
              </a:tblPr>
              <a:tblGrid>
                <a:gridCol w="2365032">
                  <a:extLst>
                    <a:ext uri="{9D8B030D-6E8A-4147-A177-3AD203B41FA5}">
                      <a16:colId xmlns:a16="http://schemas.microsoft.com/office/drawing/2014/main" val="1360537363"/>
                    </a:ext>
                  </a:extLst>
                </a:gridCol>
                <a:gridCol w="5325035">
                  <a:extLst>
                    <a:ext uri="{9D8B030D-6E8A-4147-A177-3AD203B41FA5}">
                      <a16:colId xmlns:a16="http://schemas.microsoft.com/office/drawing/2014/main" val="2134467302"/>
                    </a:ext>
                  </a:extLst>
                </a:gridCol>
              </a:tblGrid>
              <a:tr h="520046">
                <a:tc gridSpan="2">
                  <a:txBody>
                    <a:bodyPr/>
                    <a:lstStyle/>
                    <a:p>
                      <a:pPr algn="ctr"/>
                      <a:r>
                        <a:rPr lang="en-US" b="0" i="0">
                          <a:latin typeface="Montserrat Medium" pitchFamily="2" charset="77"/>
                        </a:rPr>
                        <a:t>Epstein's Six Types of Parental Involvement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solidFill>
                      <a:srgbClr val="3F9C5C"/>
                    </a:solidFill>
                  </a:tcPr>
                </a:tc>
                <a:extLst>
                  <a:ext uri="{0D108BD9-81ED-4DB2-BD59-A6C34878D82A}">
                    <a16:rowId xmlns:a16="http://schemas.microsoft.com/office/drawing/2014/main" val="1830493378"/>
                  </a:ext>
                </a:extLst>
              </a:tr>
              <a:tr h="0">
                <a:tc gridSpan="2">
                  <a:txBody>
                    <a:bodyPr/>
                    <a:lstStyle/>
                    <a:p>
                      <a:pPr algn="ctr"/>
                      <a:endParaRPr lang="en-US" sz="8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88809599"/>
                  </a:ext>
                </a:extLst>
              </a:tr>
              <a:tr h="593558">
                <a:tc>
                  <a:txBody>
                    <a:bodyPr/>
                    <a:lstStyle/>
                    <a:p>
                      <a:r>
                        <a:rPr lang="en-US" sz="1400" b="1" i="0">
                          <a:latin typeface="Montserrat SemiBold" pitchFamily="2" charset="77"/>
                        </a:rPr>
                        <a:t>Type 1: Parenting Skills and Knowledge</a:t>
                      </a:r>
                    </a:p>
                  </a:txBody>
                  <a:tcPr anchor="ctr">
                    <a:lnT w="12700" cap="flat" cmpd="sng" algn="ctr">
                      <a:noFill/>
                      <a:prstDash val="solid"/>
                      <a:round/>
                      <a:headEnd type="none" w="med" len="med"/>
                      <a:tailEnd type="none" w="med" len="med"/>
                    </a:lnT>
                    <a:noFill/>
                  </a:tcPr>
                </a:tc>
                <a:tc>
                  <a:txBody>
                    <a:bodyPr/>
                    <a:lstStyle/>
                    <a:p>
                      <a:r>
                        <a:rPr lang="en-US" sz="1400" b="0" i="0">
                          <a:latin typeface="Montserrat" pitchFamily="2" charset="77"/>
                        </a:rPr>
                        <a:t>Families learn about parenting skills, child development and home conditions that support learning and development. Schools learn about families.</a:t>
                      </a:r>
                    </a:p>
                  </a:txBody>
                  <a:tcPr anchor="ctr">
                    <a:lnT w="12700" cap="flat" cmpd="sng" algn="ctr">
                      <a:noFill/>
                      <a:prstDash val="solid"/>
                      <a:round/>
                      <a:headEnd type="none" w="med" len="med"/>
                      <a:tailEnd type="none" w="med" len="med"/>
                    </a:lnT>
                    <a:noFill/>
                  </a:tcPr>
                </a:tc>
                <a:extLst>
                  <a:ext uri="{0D108BD9-81ED-4DB2-BD59-A6C34878D82A}">
                    <a16:rowId xmlns:a16="http://schemas.microsoft.com/office/drawing/2014/main" val="3747387754"/>
                  </a:ext>
                </a:extLst>
              </a:tr>
              <a:tr h="593558">
                <a:tc>
                  <a:txBody>
                    <a:bodyPr/>
                    <a:lstStyle/>
                    <a:p>
                      <a:r>
                        <a:rPr lang="en-US" sz="1400" b="1" i="0">
                          <a:latin typeface="Montserrat SemiBold" pitchFamily="2" charset="77"/>
                        </a:rPr>
                        <a:t>Type 2: Communicating Between Home and School</a:t>
                      </a:r>
                    </a:p>
                  </a:txBody>
                  <a:tcPr anchor="ctr">
                    <a:noFill/>
                  </a:tcPr>
                </a:tc>
                <a:tc>
                  <a:txBody>
                    <a:bodyPr/>
                    <a:lstStyle/>
                    <a:p>
                      <a:r>
                        <a:rPr lang="en-US" sz="1400" b="0" i="0">
                          <a:latin typeface="Montserrat" pitchFamily="2" charset="77"/>
                        </a:rPr>
                        <a:t>Focuses on effective school-to-home and home-to school communications.</a:t>
                      </a:r>
                    </a:p>
                  </a:txBody>
                  <a:tcPr anchor="ctr">
                    <a:noFill/>
                  </a:tcPr>
                </a:tc>
                <a:extLst>
                  <a:ext uri="{0D108BD9-81ED-4DB2-BD59-A6C34878D82A}">
                    <a16:rowId xmlns:a16="http://schemas.microsoft.com/office/drawing/2014/main" val="3160239959"/>
                  </a:ext>
                </a:extLst>
              </a:tr>
              <a:tr h="593558">
                <a:tc>
                  <a:txBody>
                    <a:bodyPr/>
                    <a:lstStyle/>
                    <a:p>
                      <a:r>
                        <a:rPr lang="en-US" sz="1400" b="1" i="0">
                          <a:latin typeface="Montserrat SemiBold" pitchFamily="2" charset="77"/>
                        </a:rPr>
                        <a:t>Type 3: Encouraging Volunteering at School and in the Community </a:t>
                      </a:r>
                    </a:p>
                  </a:txBody>
                  <a:tcPr anchor="ctr">
                    <a:noFill/>
                  </a:tcPr>
                </a:tc>
                <a:tc>
                  <a:txBody>
                    <a:bodyPr/>
                    <a:lstStyle/>
                    <a:p>
                      <a:r>
                        <a:rPr lang="en-US" sz="1400" b="0" i="0">
                          <a:latin typeface="Montserrat" pitchFamily="2" charset="77"/>
                        </a:rPr>
                        <a:t>Focuses on recruitment, training, and schedules to involve parents as volunteers and audiences for schools and other locations that support students and school programs.</a:t>
                      </a:r>
                    </a:p>
                  </a:txBody>
                  <a:tcPr anchor="ctr">
                    <a:noFill/>
                  </a:tcPr>
                </a:tc>
                <a:extLst>
                  <a:ext uri="{0D108BD9-81ED-4DB2-BD59-A6C34878D82A}">
                    <a16:rowId xmlns:a16="http://schemas.microsoft.com/office/drawing/2014/main" val="3921720382"/>
                  </a:ext>
                </a:extLst>
              </a:tr>
              <a:tr h="593558">
                <a:tc>
                  <a:txBody>
                    <a:bodyPr/>
                    <a:lstStyle/>
                    <a:p>
                      <a:r>
                        <a:rPr lang="en-US" sz="1400" b="1" i="0">
                          <a:latin typeface="Montserrat SemiBold" pitchFamily="2" charset="77"/>
                        </a:rPr>
                        <a:t>Type 4: Supporting Student Learning </a:t>
                      </a:r>
                      <a:br>
                        <a:rPr lang="en-US" sz="1400" b="1" i="0">
                          <a:latin typeface="Montserrat SemiBold" pitchFamily="2" charset="77"/>
                        </a:rPr>
                      </a:br>
                      <a:r>
                        <a:rPr lang="en-US" sz="1400" b="1" i="0">
                          <a:latin typeface="Montserrat SemiBold" pitchFamily="2" charset="77"/>
                        </a:rPr>
                        <a:t>at Home</a:t>
                      </a:r>
                    </a:p>
                  </a:txBody>
                  <a:tcPr anchor="ctr">
                    <a:noFill/>
                  </a:tcPr>
                </a:tc>
                <a:tc>
                  <a:txBody>
                    <a:bodyPr/>
                    <a:lstStyle/>
                    <a:p>
                      <a:r>
                        <a:rPr lang="en-US" sz="1400" b="0" i="0">
                          <a:latin typeface="Montserrat" pitchFamily="2" charset="77"/>
                        </a:rPr>
                        <a:t>Family involvement with children in learning activities in the home.</a:t>
                      </a:r>
                    </a:p>
                  </a:txBody>
                  <a:tcPr anchor="ctr">
                    <a:noFill/>
                  </a:tcPr>
                </a:tc>
                <a:extLst>
                  <a:ext uri="{0D108BD9-81ED-4DB2-BD59-A6C34878D82A}">
                    <a16:rowId xmlns:a16="http://schemas.microsoft.com/office/drawing/2014/main" val="1997726614"/>
                  </a:ext>
                </a:extLst>
              </a:tr>
              <a:tr h="593558">
                <a:tc>
                  <a:txBody>
                    <a:bodyPr/>
                    <a:lstStyle/>
                    <a:p>
                      <a:r>
                        <a:rPr lang="en-US" sz="1400" b="1" i="0">
                          <a:latin typeface="Montserrat SemiBold" pitchFamily="2" charset="77"/>
                        </a:rPr>
                        <a:t>Type 5: Involvement in Decision-making </a:t>
                      </a:r>
                      <a:br>
                        <a:rPr lang="en-US" sz="1400" b="1" i="0">
                          <a:latin typeface="Montserrat SemiBold" pitchFamily="2" charset="77"/>
                        </a:rPr>
                      </a:br>
                      <a:r>
                        <a:rPr lang="en-US" sz="1400" b="1" i="0">
                          <a:latin typeface="Montserrat SemiBold" pitchFamily="2" charset="77"/>
                        </a:rPr>
                        <a:t>and Advocacy</a:t>
                      </a:r>
                    </a:p>
                  </a:txBody>
                  <a:tcPr anchor="ctr">
                    <a:noFill/>
                  </a:tcPr>
                </a:tc>
                <a:tc>
                  <a:txBody>
                    <a:bodyPr/>
                    <a:lstStyle/>
                    <a:p>
                      <a:r>
                        <a:rPr lang="en-US" sz="1400" b="0" i="0">
                          <a:latin typeface="Montserrat" pitchFamily="2" charset="77"/>
                        </a:rPr>
                        <a:t>Focuses on family involvement in school decision making. governance and advocacy through a variety of committees and parent organizations.</a:t>
                      </a:r>
                    </a:p>
                  </a:txBody>
                  <a:tcPr anchor="ctr">
                    <a:noFill/>
                  </a:tcPr>
                </a:tc>
                <a:extLst>
                  <a:ext uri="{0D108BD9-81ED-4DB2-BD59-A6C34878D82A}">
                    <a16:rowId xmlns:a16="http://schemas.microsoft.com/office/drawing/2014/main" val="745566621"/>
                  </a:ext>
                </a:extLst>
              </a:tr>
              <a:tr h="593558">
                <a:tc>
                  <a:txBody>
                    <a:bodyPr/>
                    <a:lstStyle/>
                    <a:p>
                      <a:r>
                        <a:rPr lang="en-US" sz="1400" b="1" i="0">
                          <a:latin typeface="Montserrat SemiBold" pitchFamily="2" charset="77"/>
                        </a:rPr>
                        <a:t>Type 6: Collaboration with the Community</a:t>
                      </a:r>
                    </a:p>
                  </a:txBody>
                  <a:tcPr anchor="ctr">
                    <a:noFill/>
                  </a:tcPr>
                </a:tc>
                <a:tc>
                  <a:txBody>
                    <a:bodyPr/>
                    <a:lstStyle/>
                    <a:p>
                      <a:r>
                        <a:rPr lang="en-US" sz="1400" b="0" i="0">
                          <a:latin typeface="Montserrat" pitchFamily="2" charset="77"/>
                        </a:rPr>
                        <a:t>Coordination of schools’ families’, and students’ needs for resources and services with businesses. agencies and other groups who may address these needs.</a:t>
                      </a:r>
                    </a:p>
                  </a:txBody>
                  <a:tcPr anchor="ctr">
                    <a:noFill/>
                  </a:tcPr>
                </a:tc>
                <a:extLst>
                  <a:ext uri="{0D108BD9-81ED-4DB2-BD59-A6C34878D82A}">
                    <a16:rowId xmlns:a16="http://schemas.microsoft.com/office/drawing/2014/main" val="282118553"/>
                  </a:ext>
                </a:extLst>
              </a:tr>
            </a:tbl>
          </a:graphicData>
        </a:graphic>
      </p:graphicFrame>
      <p:sp>
        <p:nvSpPr>
          <p:cNvPr id="8" name="TextBox 7">
            <a:extLst>
              <a:ext uri="{FF2B5EF4-FFF2-40B4-BE49-F238E27FC236}">
                <a16:creationId xmlns:a16="http://schemas.microsoft.com/office/drawing/2014/main" id="{1430F123-99B3-18B6-0BC6-FD401D21680E}"/>
              </a:ext>
            </a:extLst>
          </p:cNvPr>
          <p:cNvSpPr txBox="1"/>
          <p:nvPr/>
        </p:nvSpPr>
        <p:spPr>
          <a:xfrm>
            <a:off x="609601" y="2736984"/>
            <a:ext cx="2614864" cy="2062103"/>
          </a:xfrm>
          <a:prstGeom prst="rect">
            <a:avLst/>
          </a:prstGeom>
          <a:noFill/>
        </p:spPr>
        <p:txBody>
          <a:bodyPr wrap="square">
            <a:spAutoFit/>
          </a:bodyPr>
          <a:lstStyle/>
          <a:p>
            <a:pPr marL="285750" indent="-285750">
              <a:buFont typeface="Arial" panose="020B0604020202020204" pitchFamily="34" charset="0"/>
              <a:buChar char="•"/>
            </a:pPr>
            <a:r>
              <a:rPr lang="en-US" sz="1600">
                <a:solidFill>
                  <a:schemeClr val="bg1"/>
                </a:solidFill>
              </a:rPr>
              <a:t>Recognize the spectrum of involvement and help families, self assess where they are.</a:t>
            </a:r>
          </a:p>
          <a:p>
            <a:pPr marL="285750" indent="-285750">
              <a:buFont typeface="Arial" panose="020B0604020202020204" pitchFamily="34" charset="0"/>
              <a:buChar char="•"/>
            </a:pPr>
            <a:endParaRPr lang="en-US" sz="1600">
              <a:solidFill>
                <a:schemeClr val="bg1"/>
              </a:solidFill>
            </a:endParaRPr>
          </a:p>
          <a:p>
            <a:pPr marL="285750" indent="-285750">
              <a:buFont typeface="Arial" panose="020B0604020202020204" pitchFamily="34" charset="0"/>
              <a:buChar char="•"/>
            </a:pPr>
            <a:r>
              <a:rPr lang="en-US" sz="1600">
                <a:solidFill>
                  <a:schemeClr val="bg1"/>
                </a:solidFill>
              </a:rPr>
              <a:t>Nomination from partners in family engagement</a:t>
            </a:r>
          </a:p>
        </p:txBody>
      </p:sp>
    </p:spTree>
    <p:extLst>
      <p:ext uri="{BB962C8B-B14F-4D97-AF65-F5344CB8AC3E}">
        <p14:creationId xmlns:p14="http://schemas.microsoft.com/office/powerpoint/2010/main" val="2317860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ong ladder glowing among shorter dull ladders">
            <a:extLst>
              <a:ext uri="{FF2B5EF4-FFF2-40B4-BE49-F238E27FC236}">
                <a16:creationId xmlns:a16="http://schemas.microsoft.com/office/drawing/2014/main" id="{5ADE41D3-AB0F-B723-A9B3-59CB06C52273}"/>
              </a:ext>
            </a:extLst>
          </p:cNvPr>
          <p:cNvPicPr>
            <a:picLocks noChangeAspect="1"/>
          </p:cNvPicPr>
          <p:nvPr/>
        </p:nvPicPr>
        <p:blipFill rotWithShape="1">
          <a:blip r:embed="rId2">
            <a:alphaModFix amt="50000"/>
          </a:blip>
          <a:srcRect t="12491" r="-1" b="12490"/>
          <a:stretch/>
        </p:blipFill>
        <p:spPr>
          <a:xfrm>
            <a:off x="20" y="10"/>
            <a:ext cx="12188930" cy="6857990"/>
          </a:xfrm>
          <a:prstGeom prst="rect">
            <a:avLst/>
          </a:prstGeom>
        </p:spPr>
      </p:pic>
      <p:sp>
        <p:nvSpPr>
          <p:cNvPr id="6" name="Rectangle 5">
            <a:extLst>
              <a:ext uri="{FF2B5EF4-FFF2-40B4-BE49-F238E27FC236}">
                <a16:creationId xmlns:a16="http://schemas.microsoft.com/office/drawing/2014/main" id="{BFEFA5B3-1AE2-9857-3D22-FB4586F0D710}"/>
              </a:ext>
            </a:extLst>
          </p:cNvPr>
          <p:cNvSpPr/>
          <p:nvPr/>
        </p:nvSpPr>
        <p:spPr>
          <a:xfrm>
            <a:off x="0" y="0"/>
            <a:ext cx="12192000" cy="6858000"/>
          </a:xfrm>
          <a:prstGeom prst="rect">
            <a:avLst/>
          </a:prstGeom>
          <a:solidFill>
            <a:srgbClr val="004987">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CD620-6F26-C964-4BE9-0FEC9F0A7F9F}"/>
              </a:ext>
            </a:extLst>
          </p:cNvPr>
          <p:cNvSpPr>
            <a:spLocks noGrp="1"/>
          </p:cNvSpPr>
          <p:nvPr>
            <p:ph type="title"/>
          </p:nvPr>
        </p:nvSpPr>
        <p:spPr>
          <a:xfrm>
            <a:off x="-748553" y="799633"/>
            <a:ext cx="9144000" cy="1472919"/>
          </a:xfrm>
        </p:spPr>
        <p:txBody>
          <a:bodyPr vert="horz" lIns="91440" tIns="45720" rIns="91440" bIns="45720" rtlCol="0" anchor="b">
            <a:normAutofit/>
          </a:bodyPr>
          <a:lstStyle/>
          <a:p>
            <a:pPr algn="ctr"/>
            <a:r>
              <a:rPr lang="en-US" sz="3600" i="1">
                <a:latin typeface="Montserrat Medium" pitchFamily="2" charset="77"/>
              </a:rPr>
              <a:t>How do we construct our ladder/spectrum? </a:t>
            </a:r>
          </a:p>
        </p:txBody>
      </p:sp>
      <p:pic>
        <p:nvPicPr>
          <p:cNvPr id="3" name="Picture 2">
            <a:extLst>
              <a:ext uri="{FF2B5EF4-FFF2-40B4-BE49-F238E27FC236}">
                <a16:creationId xmlns:a16="http://schemas.microsoft.com/office/drawing/2014/main" id="{ACBDE3E1-90A1-3A9C-5FFC-39B5D3AC9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420" y="5787977"/>
            <a:ext cx="2558321" cy="584760"/>
          </a:xfrm>
          <a:prstGeom prst="rect">
            <a:avLst/>
          </a:prstGeom>
        </p:spPr>
      </p:pic>
    </p:spTree>
    <p:extLst>
      <p:ext uri="{BB962C8B-B14F-4D97-AF65-F5344CB8AC3E}">
        <p14:creationId xmlns:p14="http://schemas.microsoft.com/office/powerpoint/2010/main" val="403832035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C34C94-C2E0-E61F-6482-06EA34EE6A34}"/>
              </a:ext>
            </a:extLst>
          </p:cNvPr>
          <p:cNvSpPr/>
          <p:nvPr/>
        </p:nvSpPr>
        <p:spPr>
          <a:xfrm rot="10800000">
            <a:off x="0" y="-1"/>
            <a:ext cx="12192000" cy="159026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EFE39E-9754-3E21-45E5-5153451287F4}"/>
              </a:ext>
            </a:extLst>
          </p:cNvPr>
          <p:cNvSpPr txBox="1"/>
          <p:nvPr/>
        </p:nvSpPr>
        <p:spPr>
          <a:xfrm>
            <a:off x="609600" y="685800"/>
            <a:ext cx="6593305" cy="707886"/>
          </a:xfrm>
          <a:prstGeom prst="rect">
            <a:avLst/>
          </a:prstGeom>
          <a:noFill/>
        </p:spPr>
        <p:txBody>
          <a:bodyPr wrap="square">
            <a:spAutoFit/>
          </a:bodyPr>
          <a:lstStyle/>
          <a:p>
            <a:r>
              <a:rPr lang="en-US" sz="4000" b="1" i="1" kern="1200">
                <a:solidFill>
                  <a:schemeClr val="bg1"/>
                </a:solidFill>
                <a:effectLst/>
                <a:latin typeface="Montserrat" pitchFamily="2" charset="77"/>
              </a:rPr>
              <a:t>Family Leadership</a:t>
            </a:r>
            <a:endParaRPr lang="en-US" sz="4000" i="1">
              <a:solidFill>
                <a:schemeClr val="bg1"/>
              </a:solidFill>
            </a:endParaRPr>
          </a:p>
        </p:txBody>
      </p:sp>
      <p:pic>
        <p:nvPicPr>
          <p:cNvPr id="3075" name="Picture 3">
            <a:extLst>
              <a:ext uri="{FF2B5EF4-FFF2-40B4-BE49-F238E27FC236}">
                <a16:creationId xmlns:a16="http://schemas.microsoft.com/office/drawing/2014/main" id="{B628C6AE-C408-6CA7-A0B0-2A8E1D6DB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6"/>
          <a:stretch>
            <a:fillRect/>
          </a:stretch>
        </p:blipFill>
        <p:spPr bwMode="auto">
          <a:xfrm>
            <a:off x="1151580" y="-6288637"/>
            <a:ext cx="10434270" cy="588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diagram of a group of people&#10;&#10;Description automatically generated">
            <a:extLst>
              <a:ext uri="{FF2B5EF4-FFF2-40B4-BE49-F238E27FC236}">
                <a16:creationId xmlns:a16="http://schemas.microsoft.com/office/drawing/2014/main" id="{54D43153-EBDC-8BCC-642C-3C966F550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541" y="-1133060"/>
            <a:ext cx="9850374" cy="7611650"/>
          </a:xfrm>
          <a:prstGeom prst="rect">
            <a:avLst/>
          </a:prstGeom>
        </p:spPr>
      </p:pic>
      <p:sp>
        <p:nvSpPr>
          <p:cNvPr id="7" name="TextBox 6">
            <a:extLst>
              <a:ext uri="{FF2B5EF4-FFF2-40B4-BE49-F238E27FC236}">
                <a16:creationId xmlns:a16="http://schemas.microsoft.com/office/drawing/2014/main" id="{48881D77-B452-CFD4-7866-FC6950CDA867}"/>
              </a:ext>
            </a:extLst>
          </p:cNvPr>
          <p:cNvSpPr txBox="1"/>
          <p:nvPr/>
        </p:nvSpPr>
        <p:spPr>
          <a:xfrm>
            <a:off x="609601" y="1712177"/>
            <a:ext cx="3167270" cy="707886"/>
          </a:xfrm>
          <a:prstGeom prst="rect">
            <a:avLst/>
          </a:prstGeom>
          <a:noFill/>
        </p:spPr>
        <p:txBody>
          <a:bodyPr wrap="square">
            <a:spAutoFit/>
          </a:bodyPr>
          <a:lstStyle/>
          <a:p>
            <a:r>
              <a:rPr lang="en-US" sz="2000" b="1" kern="1200">
                <a:solidFill>
                  <a:srgbClr val="A75890"/>
                </a:solidFill>
                <a:effectLst/>
                <a:latin typeface="Montserrat SemiBold" pitchFamily="2" charset="77"/>
              </a:rPr>
              <a:t>Foundations and </a:t>
            </a:r>
            <a:br>
              <a:rPr lang="en-US" sz="2000" b="1" kern="1200">
                <a:solidFill>
                  <a:srgbClr val="A75890"/>
                </a:solidFill>
                <a:effectLst/>
                <a:latin typeface="Montserrat SemiBold" pitchFamily="2" charset="77"/>
              </a:rPr>
            </a:br>
            <a:r>
              <a:rPr lang="en-US" sz="2000" b="1" kern="1200">
                <a:solidFill>
                  <a:srgbClr val="A75890"/>
                </a:solidFill>
                <a:effectLst/>
                <a:latin typeface="Montserrat SemiBold" pitchFamily="2" charset="77"/>
              </a:rPr>
              <a:t>key building blocks</a:t>
            </a:r>
            <a:endParaRPr lang="en-US" sz="2000" b="1">
              <a:solidFill>
                <a:srgbClr val="A75890"/>
              </a:solidFill>
              <a:latin typeface="Montserrat SemiBold" pitchFamily="2" charset="77"/>
            </a:endParaRPr>
          </a:p>
        </p:txBody>
      </p:sp>
      <p:pic>
        <p:nvPicPr>
          <p:cNvPr id="9" name="Picture 8">
            <a:extLst>
              <a:ext uri="{FF2B5EF4-FFF2-40B4-BE49-F238E27FC236}">
                <a16:creationId xmlns:a16="http://schemas.microsoft.com/office/drawing/2014/main" id="{5B9CCDEE-31EF-9750-D6E1-F68B48DE6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7135" y="5814612"/>
            <a:ext cx="3075265" cy="558124"/>
          </a:xfrm>
          <a:prstGeom prst="rect">
            <a:avLst/>
          </a:prstGeom>
        </p:spPr>
      </p:pic>
    </p:spTree>
    <p:extLst>
      <p:ext uri="{BB962C8B-B14F-4D97-AF65-F5344CB8AC3E}">
        <p14:creationId xmlns:p14="http://schemas.microsoft.com/office/powerpoint/2010/main" val="3201901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B2CBB52-00F1-493E-C5DB-372D99284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455" y="197903"/>
            <a:ext cx="9567090" cy="610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30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47E2DC-45F3-F6AB-41A6-A9EE04952CAF}"/>
              </a:ext>
            </a:extLst>
          </p:cNvPr>
          <p:cNvSpPr>
            <a:spLocks noGrp="1"/>
          </p:cNvSpPr>
          <p:nvPr>
            <p:ph idx="1"/>
          </p:nvPr>
        </p:nvSpPr>
        <p:spPr>
          <a:xfrm>
            <a:off x="609600" y="3599338"/>
            <a:ext cx="8712821" cy="3739769"/>
          </a:xfrm>
        </p:spPr>
        <p:txBody>
          <a:bodyPr>
            <a:normAutofit/>
          </a:bodyPr>
          <a:lstStyle/>
          <a:p>
            <a:pPr marL="0" marR="0" indent="0">
              <a:spcBef>
                <a:spcPts val="0"/>
              </a:spcBef>
              <a:spcAft>
                <a:spcPts val="0"/>
              </a:spcAft>
              <a:buNone/>
            </a:pPr>
            <a:r>
              <a:rPr lang="en-US" sz="1600" b="1" err="1">
                <a:effectLst/>
                <a:latin typeface="Montserrat SemiBold" pitchFamily="2" charset="77"/>
                <a:ea typeface="Times New Roman" panose="02020603050405020304" pitchFamily="18" charset="0"/>
                <a:cs typeface="Times New Roman" panose="02020603050405020304" pitchFamily="18" charset="0"/>
              </a:rPr>
              <a:t>EdOptions</a:t>
            </a:r>
            <a:r>
              <a:rPr lang="en-US" sz="1600" b="1">
                <a:effectLst/>
                <a:latin typeface="Montserrat SemiBold" pitchFamily="2" charset="77"/>
                <a:ea typeface="Times New Roman" panose="02020603050405020304" pitchFamily="18" charset="0"/>
                <a:cs typeface="Times New Roman" panose="02020603050405020304" pitchFamily="18" charset="0"/>
              </a:rPr>
              <a:t> and Back to School Basecamps support families with the basic knowledge to navigate the education system and make informed decisions about their student’s future. A few topics are listed below. </a:t>
            </a:r>
          </a:p>
          <a:p>
            <a:pPr marL="0" marR="0" indent="0">
              <a:spcBef>
                <a:spcPts val="0"/>
              </a:spcBef>
              <a:spcAft>
                <a:spcPts val="0"/>
              </a:spcAft>
              <a:buNone/>
            </a:pPr>
            <a:r>
              <a:rPr lang="en-US" sz="1600" i="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a:effectLst/>
              <a:latin typeface="Montserrat" pitchFamily="2" charset="77"/>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600">
                <a:effectLst/>
                <a:latin typeface="Montserrat" pitchFamily="2" charset="77"/>
                <a:ea typeface="Times New Roman" panose="02020603050405020304" pitchFamily="18" charset="0"/>
                <a:cs typeface="Times New Roman" panose="02020603050405020304" pitchFamily="18" charset="0"/>
              </a:rPr>
              <a:t>Who’s who in the school			Terms/acronyms and their meanings           </a:t>
            </a:r>
          </a:p>
          <a:p>
            <a:pPr marL="0" marR="0" indent="0">
              <a:spcBef>
                <a:spcPts val="0"/>
              </a:spcBef>
              <a:spcAft>
                <a:spcPts val="0"/>
              </a:spcAft>
              <a:buNone/>
            </a:pPr>
            <a:r>
              <a:rPr lang="en-US" sz="1600">
                <a:effectLst/>
                <a:latin typeface="Montserrat" pitchFamily="2" charset="77"/>
                <a:ea typeface="Times New Roman" panose="02020603050405020304" pitchFamily="18" charset="0"/>
                <a:cs typeface="Times New Roman" panose="02020603050405020304" pitchFamily="18" charset="0"/>
              </a:rPr>
              <a:t>What’s expected for Kindergarten		How to plan for college</a:t>
            </a:r>
          </a:p>
          <a:p>
            <a:pPr marL="0" marR="0" indent="0">
              <a:spcBef>
                <a:spcPts val="0"/>
              </a:spcBef>
              <a:spcAft>
                <a:spcPts val="0"/>
              </a:spcAft>
              <a:buNone/>
            </a:pPr>
            <a:r>
              <a:rPr lang="en-US" sz="1600">
                <a:effectLst/>
                <a:latin typeface="Montserrat" pitchFamily="2" charset="77"/>
                <a:ea typeface="Times New Roman" panose="02020603050405020304" pitchFamily="18" charset="0"/>
                <a:cs typeface="Times New Roman" panose="02020603050405020304" pitchFamily="18" charset="0"/>
              </a:rPr>
              <a:t>Planning for an IEP meeting		Effective family school conferences </a:t>
            </a:r>
          </a:p>
          <a:p>
            <a:pPr marL="0" marR="0" indent="0">
              <a:spcBef>
                <a:spcPts val="0"/>
              </a:spcBef>
              <a:spcAft>
                <a:spcPts val="0"/>
              </a:spcAft>
              <a:buNone/>
            </a:pPr>
            <a:r>
              <a:rPr lang="en-US" sz="1600">
                <a:effectLst/>
                <a:latin typeface="Montserrat" pitchFamily="2" charset="77"/>
                <a:ea typeface="Times New Roman" panose="02020603050405020304" pitchFamily="18" charset="0"/>
                <a:cs typeface="Times New Roman" panose="02020603050405020304" pitchFamily="18" charset="0"/>
              </a:rPr>
              <a:t>Transition resources 			Dual credit and advanced placement </a:t>
            </a:r>
          </a:p>
          <a:p>
            <a:pPr marL="0" marR="0" indent="0">
              <a:spcBef>
                <a:spcPts val="0"/>
              </a:spcBef>
              <a:spcAft>
                <a:spcPts val="0"/>
              </a:spcAft>
              <a:buNone/>
            </a:pPr>
            <a:r>
              <a:rPr lang="en-US" sz="1600">
                <a:effectLst/>
                <a:latin typeface="Montserrat" pitchFamily="2" charset="77"/>
                <a:ea typeface="Times New Roman" panose="02020603050405020304" pitchFamily="18" charset="0"/>
                <a:cs typeface="Times New Roman" panose="02020603050405020304" pitchFamily="18" charset="0"/>
              </a:rPr>
              <a:t>Family Wellness 				How to choose an early learning center</a:t>
            </a:r>
          </a:p>
          <a:p>
            <a:endParaRPr lang="en-US" sz="1800"/>
          </a:p>
        </p:txBody>
      </p:sp>
      <p:sp>
        <p:nvSpPr>
          <p:cNvPr id="2" name="Rectangle 1">
            <a:extLst>
              <a:ext uri="{FF2B5EF4-FFF2-40B4-BE49-F238E27FC236}">
                <a16:creationId xmlns:a16="http://schemas.microsoft.com/office/drawing/2014/main" id="{423A8FAE-8A2E-F635-C50A-6F931A77D80C}"/>
              </a:ext>
            </a:extLst>
          </p:cNvPr>
          <p:cNvSpPr/>
          <p:nvPr/>
        </p:nvSpPr>
        <p:spPr>
          <a:xfrm rot="10800000">
            <a:off x="0" y="-1"/>
            <a:ext cx="12192000" cy="1620497"/>
          </a:xfrm>
          <a:prstGeom prst="rect">
            <a:avLst/>
          </a:prstGeom>
          <a:solidFill>
            <a:srgbClr val="F0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students raising their hands in a classroom&#10;&#10;Description automatically generated">
            <a:extLst>
              <a:ext uri="{FF2B5EF4-FFF2-40B4-BE49-F238E27FC236}">
                <a16:creationId xmlns:a16="http://schemas.microsoft.com/office/drawing/2014/main" id="{ACC4B3EE-A05A-E079-CD48-C2D7B950D465}"/>
              </a:ext>
            </a:extLst>
          </p:cNvPr>
          <p:cNvPicPr>
            <a:picLocks noChangeAspect="1"/>
          </p:cNvPicPr>
          <p:nvPr/>
        </p:nvPicPr>
        <p:blipFill rotWithShape="1">
          <a:blip r:embed="rId2">
            <a:extLst>
              <a:ext uri="{28A0092B-C50C-407E-A947-70E740481C1C}">
                <a14:useLocalDpi xmlns:a14="http://schemas.microsoft.com/office/drawing/2010/main" val="0"/>
              </a:ext>
            </a:extLst>
          </a:blip>
          <a:srcRect r="14902" b="4968"/>
          <a:stretch/>
        </p:blipFill>
        <p:spPr>
          <a:xfrm>
            <a:off x="7812503" y="-1"/>
            <a:ext cx="4379497" cy="3258663"/>
          </a:xfrm>
          <a:prstGeom prst="rect">
            <a:avLst/>
          </a:prstGeom>
        </p:spPr>
      </p:pic>
      <p:sp>
        <p:nvSpPr>
          <p:cNvPr id="5" name="TextBox 4">
            <a:extLst>
              <a:ext uri="{FF2B5EF4-FFF2-40B4-BE49-F238E27FC236}">
                <a16:creationId xmlns:a16="http://schemas.microsoft.com/office/drawing/2014/main" id="{40DBAA00-17A6-3864-B243-6918472C4042}"/>
              </a:ext>
            </a:extLst>
          </p:cNvPr>
          <p:cNvSpPr txBox="1"/>
          <p:nvPr/>
        </p:nvSpPr>
        <p:spPr>
          <a:xfrm>
            <a:off x="609599" y="404980"/>
            <a:ext cx="6593305" cy="1015663"/>
          </a:xfrm>
          <a:prstGeom prst="rect">
            <a:avLst/>
          </a:prstGeom>
          <a:noFill/>
        </p:spPr>
        <p:txBody>
          <a:bodyPr wrap="square">
            <a:spAutoFit/>
          </a:bodyPr>
          <a:lstStyle/>
          <a:p>
            <a:r>
              <a:rPr lang="en-US" sz="5400" b="1" i="1" kern="1200">
                <a:solidFill>
                  <a:schemeClr val="bg1"/>
                </a:solidFill>
                <a:effectLst/>
                <a:latin typeface="Montserrat" pitchFamily="2" charset="77"/>
              </a:rPr>
              <a:t>Back to Basics</a:t>
            </a:r>
            <a:endParaRPr lang="en-US" sz="5400" i="1">
              <a:solidFill>
                <a:schemeClr val="bg1"/>
              </a:solidFill>
            </a:endParaRPr>
          </a:p>
        </p:txBody>
      </p:sp>
      <p:sp>
        <p:nvSpPr>
          <p:cNvPr id="6" name="Content Placeholder 2">
            <a:extLst>
              <a:ext uri="{FF2B5EF4-FFF2-40B4-BE49-F238E27FC236}">
                <a16:creationId xmlns:a16="http://schemas.microsoft.com/office/drawing/2014/main" id="{399D8DD5-EB26-6F4C-5C14-26810001CE8F}"/>
              </a:ext>
            </a:extLst>
          </p:cNvPr>
          <p:cNvSpPr txBox="1">
            <a:spLocks/>
          </p:cNvSpPr>
          <p:nvPr/>
        </p:nvSpPr>
        <p:spPr>
          <a:xfrm>
            <a:off x="609599" y="1820815"/>
            <a:ext cx="6721644" cy="2808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a:latin typeface="Montserrat Light" pitchFamily="2" charset="77"/>
                <a:ea typeface="Times New Roman" panose="02020603050405020304" pitchFamily="18" charset="0"/>
                <a:cs typeface="Times New Roman" panose="02020603050405020304" pitchFamily="18" charset="0"/>
              </a:rPr>
              <a:t>Both families and educators report challenges to two-way communication, disseminating necessary information for at-home-learning and clarifying school policies and procedures. While many schools have student/parent handbooks and send home several pieces of information as school begins, there continues to be discussion on improving the access families have to important resources.</a:t>
            </a:r>
          </a:p>
          <a:p>
            <a:pPr marL="0" indent="0">
              <a:spcBef>
                <a:spcPts val="0"/>
              </a:spcBef>
              <a:buFont typeface="Arial" panose="020B0604020202020204" pitchFamily="34" charset="0"/>
              <a:buNone/>
            </a:pPr>
            <a:endParaRPr lang="en-US" sz="1600">
              <a:latin typeface="Montserrat Light" pitchFamily="2" charset="77"/>
            </a:endParaRPr>
          </a:p>
        </p:txBody>
      </p:sp>
      <p:pic>
        <p:nvPicPr>
          <p:cNvPr id="8" name="Picture 7">
            <a:extLst>
              <a:ext uri="{FF2B5EF4-FFF2-40B4-BE49-F238E27FC236}">
                <a16:creationId xmlns:a16="http://schemas.microsoft.com/office/drawing/2014/main" id="{F3C07D7E-C8A2-A496-F7C1-175EDB644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35" y="5814612"/>
            <a:ext cx="3075265" cy="558124"/>
          </a:xfrm>
          <a:prstGeom prst="rect">
            <a:avLst/>
          </a:prstGeom>
        </p:spPr>
      </p:pic>
    </p:spTree>
    <p:extLst>
      <p:ext uri="{BB962C8B-B14F-4D97-AF65-F5344CB8AC3E}">
        <p14:creationId xmlns:p14="http://schemas.microsoft.com/office/powerpoint/2010/main" val="2516699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E70113-FF48-BAA1-CCA0-F0E72B496340}"/>
              </a:ext>
            </a:extLst>
          </p:cNvPr>
          <p:cNvSpPr>
            <a:spLocks noGrp="1"/>
          </p:cNvSpPr>
          <p:nvPr>
            <p:ph type="title"/>
          </p:nvPr>
        </p:nvSpPr>
        <p:spPr>
          <a:xfrm>
            <a:off x="761800" y="762001"/>
            <a:ext cx="5334197" cy="1708242"/>
          </a:xfrm>
        </p:spPr>
        <p:txBody>
          <a:bodyPr anchor="ctr">
            <a:normAutofit/>
          </a:bodyPr>
          <a:lstStyle/>
          <a:p>
            <a:r>
              <a:rPr lang="en-US" sz="4000" b="1" err="1">
                <a:ea typeface="Calibri Light"/>
                <a:cs typeface="Calibri Light"/>
              </a:rPr>
              <a:t>EdOptions</a:t>
            </a:r>
            <a:r>
              <a:rPr lang="en-US" sz="4000" b="1">
                <a:ea typeface="Calibri Light"/>
                <a:cs typeface="Calibri Light"/>
              </a:rPr>
              <a:t> </a:t>
            </a:r>
            <a:endParaRPr lang="en-US" sz="4000" b="1"/>
          </a:p>
        </p:txBody>
      </p:sp>
      <p:sp>
        <p:nvSpPr>
          <p:cNvPr id="3" name="Content Placeholder 2">
            <a:extLst>
              <a:ext uri="{FF2B5EF4-FFF2-40B4-BE49-F238E27FC236}">
                <a16:creationId xmlns:a16="http://schemas.microsoft.com/office/drawing/2014/main" id="{8885E380-33FD-F5B4-B710-173A75D20990}"/>
              </a:ext>
            </a:extLst>
          </p:cNvPr>
          <p:cNvSpPr>
            <a:spLocks noGrp="1"/>
          </p:cNvSpPr>
          <p:nvPr>
            <p:ph idx="1"/>
          </p:nvPr>
        </p:nvSpPr>
        <p:spPr>
          <a:xfrm>
            <a:off x="761800" y="2470244"/>
            <a:ext cx="5334197" cy="3769835"/>
          </a:xfrm>
        </p:spPr>
        <p:txBody>
          <a:bodyPr vert="horz" lIns="91440" tIns="45720" rIns="91440" bIns="45720" rtlCol="0" anchor="ctr">
            <a:normAutofit fontScale="92500" lnSpcReduction="20000"/>
          </a:bodyPr>
          <a:lstStyle/>
          <a:p>
            <a:r>
              <a:rPr lang="en-US" sz="2000">
                <a:ea typeface="Calibri"/>
                <a:cs typeface="Calibri"/>
              </a:rPr>
              <a:t>What information is missing?  by October 15th </a:t>
            </a:r>
          </a:p>
          <a:p>
            <a:r>
              <a:rPr lang="en-US" sz="2000">
                <a:ea typeface="Calibri"/>
                <a:cs typeface="Calibri"/>
              </a:rPr>
              <a:t>What do you need to promote this resource? </a:t>
            </a:r>
          </a:p>
          <a:p>
            <a:r>
              <a:rPr lang="en-US" sz="2000">
                <a:ea typeface="Calibri"/>
                <a:cs typeface="Calibri"/>
              </a:rPr>
              <a:t>Add resource to your ladder</a:t>
            </a:r>
          </a:p>
          <a:p>
            <a:endParaRPr lang="en-US" sz="2000">
              <a:latin typeface="Calibri"/>
              <a:ea typeface="Calibri"/>
              <a:cs typeface="Calibri"/>
            </a:endParaRPr>
          </a:p>
          <a:p>
            <a:pPr marL="0" indent="0">
              <a:buNone/>
            </a:pPr>
            <a:endParaRPr lang="en-US" sz="2000" b="1">
              <a:latin typeface="Calibri Light"/>
              <a:ea typeface="Calibri"/>
              <a:cs typeface="Calibri"/>
            </a:endParaRPr>
          </a:p>
          <a:p>
            <a:pPr marL="0" indent="0">
              <a:buNone/>
            </a:pPr>
            <a:r>
              <a:rPr lang="en-US" sz="4400" b="1">
                <a:latin typeface="Calibri Light"/>
                <a:ea typeface="Calibri"/>
                <a:cs typeface="Calibri"/>
              </a:rPr>
              <a:t>Back to School Basecamp</a:t>
            </a:r>
            <a:r>
              <a:rPr lang="en-US" sz="4400">
                <a:latin typeface="Calibri Light"/>
                <a:ea typeface="Calibri"/>
                <a:cs typeface="Calibri"/>
              </a:rPr>
              <a:t> </a:t>
            </a:r>
          </a:p>
          <a:p>
            <a:r>
              <a:rPr lang="en-US" sz="2000">
                <a:latin typeface="Calibri"/>
                <a:ea typeface="Calibri"/>
                <a:cs typeface="Calibri"/>
              </a:rPr>
              <a:t>What will it take to change the way we engage at the beginning of the year?</a:t>
            </a:r>
          </a:p>
          <a:p>
            <a:r>
              <a:rPr lang="en-US" sz="2000">
                <a:latin typeface="Calibri"/>
                <a:ea typeface="Calibri"/>
                <a:cs typeface="Calibri"/>
              </a:rPr>
              <a:t>Add resource to your ladder</a:t>
            </a:r>
          </a:p>
          <a:p>
            <a:endParaRPr lang="en-US" sz="2000">
              <a:ea typeface="Calibri"/>
              <a:cs typeface="Calibri"/>
            </a:endParaRPr>
          </a:p>
        </p:txBody>
      </p:sp>
      <p:pic>
        <p:nvPicPr>
          <p:cNvPr id="5" name="Picture 4" descr="Long ladder glowing among shorter dull ladders">
            <a:extLst>
              <a:ext uri="{FF2B5EF4-FFF2-40B4-BE49-F238E27FC236}">
                <a16:creationId xmlns:a16="http://schemas.microsoft.com/office/drawing/2014/main" id="{189287CD-45BC-7B4B-A1C5-F88BE4AFB2ED}"/>
              </a:ext>
            </a:extLst>
          </p:cNvPr>
          <p:cNvPicPr>
            <a:picLocks noChangeAspect="1"/>
          </p:cNvPicPr>
          <p:nvPr/>
        </p:nvPicPr>
        <p:blipFill rotWithShape="1">
          <a:blip r:embed="rId2"/>
          <a:srcRect l="22820" r="18938"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681068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E7FE53-BB6F-C694-2D1D-20C8A4CBB713}"/>
              </a:ext>
            </a:extLst>
          </p:cNvPr>
          <p:cNvSpPr>
            <a:spLocks noGrp="1"/>
          </p:cNvSpPr>
          <p:nvPr>
            <p:ph idx="1"/>
          </p:nvPr>
        </p:nvSpPr>
        <p:spPr>
          <a:xfrm>
            <a:off x="4010527" y="482353"/>
            <a:ext cx="7427494" cy="7101515"/>
          </a:xfrm>
        </p:spPr>
        <p:txBody>
          <a:bodyPr>
            <a:noAutofit/>
          </a:bodyPr>
          <a:lstStyle/>
          <a:p>
            <a:pPr marL="0" marR="0" indent="0">
              <a:spcBef>
                <a:spcPts val="0"/>
              </a:spcBef>
              <a:spcAft>
                <a:spcPts val="0"/>
              </a:spcAft>
              <a:buNone/>
            </a:pPr>
            <a:r>
              <a:rPr lang="en-US" sz="2400" b="1">
                <a:solidFill>
                  <a:schemeClr val="accent5"/>
                </a:solidFill>
                <a:effectLst/>
                <a:latin typeface="Montserrat Medium" pitchFamily="2" charset="77"/>
                <a:ea typeface="Times New Roman" panose="02020603050405020304" pitchFamily="18" charset="0"/>
                <a:cs typeface="Times New Roman" panose="02020603050405020304" pitchFamily="18" charset="0"/>
              </a:rPr>
              <a:t>Facilitator Training </a:t>
            </a:r>
            <a:br>
              <a:rPr lang="en-US" sz="2400" b="1">
                <a:solidFill>
                  <a:schemeClr val="accent5"/>
                </a:solidFill>
                <a:effectLst/>
                <a:latin typeface="Montserrat Medium" pitchFamily="2" charset="77"/>
                <a:ea typeface="Times New Roman" panose="02020603050405020304" pitchFamily="18" charset="0"/>
                <a:cs typeface="Times New Roman" panose="02020603050405020304" pitchFamily="18" charset="0"/>
              </a:rPr>
            </a:br>
            <a:r>
              <a:rPr lang="en-US" sz="2400" b="1">
                <a:solidFill>
                  <a:schemeClr val="accent5"/>
                </a:solidFill>
                <a:effectLst/>
                <a:latin typeface="Montserrat Medium" pitchFamily="2" charset="77"/>
                <a:ea typeface="Times New Roman" panose="02020603050405020304" pitchFamily="18" charset="0"/>
                <a:cs typeface="Times New Roman" panose="02020603050405020304" pitchFamily="18" charset="0"/>
              </a:rPr>
              <a:t>Day One Afternoon Session</a:t>
            </a:r>
          </a:p>
          <a:p>
            <a:pPr marL="342900" marR="0" indent="-342900">
              <a:lnSpc>
                <a:spcPct val="120000"/>
              </a:lnSpc>
              <a:spcBef>
                <a:spcPts val="0"/>
              </a:spcBef>
              <a:spcAft>
                <a:spcPts val="0"/>
              </a:spcAft>
              <a:buFont typeface="+mj-lt"/>
              <a:buAutoNum type="arabicPeriod"/>
            </a:pPr>
            <a:endParaRPr lang="en-US" sz="1600">
              <a:latin typeface="Montserrat" pitchFamily="2" charset="77"/>
              <a:ea typeface="Times New Roman" panose="02020603050405020304" pitchFamily="18" charset="0"/>
              <a:cs typeface="Times New Roman" panose="02020603050405020304" pitchFamily="18" charset="0"/>
            </a:endParaRPr>
          </a:p>
          <a:p>
            <a:pPr marL="800100" lvl="1" indent="-342900">
              <a:lnSpc>
                <a:spcPct val="120000"/>
              </a:lnSpc>
              <a:spcBef>
                <a:spcPts val="0"/>
              </a:spcBef>
              <a:buFont typeface="+mj-lt"/>
              <a:buAutoNum type="arabicPeriod"/>
            </a:pPr>
            <a:r>
              <a:rPr lang="en-US" sz="1600">
                <a:effectLst/>
                <a:latin typeface="Montserrat" pitchFamily="2" charset="77"/>
                <a:ea typeface="Times New Roman" panose="02020603050405020304" pitchFamily="18" charset="0"/>
                <a:cs typeface="Times New Roman" panose="02020603050405020304" pitchFamily="18" charset="0"/>
              </a:rPr>
              <a:t>Parents and Teachers Talking Together (PT3) </a:t>
            </a:r>
            <a:endParaRPr lang="en-US" sz="1600">
              <a:latin typeface="Montserrat" pitchFamily="2" charset="77"/>
              <a:ea typeface="Times New Roman" panose="02020603050405020304" pitchFamily="18" charset="0"/>
              <a:cs typeface="Times New Roman" panose="02020603050405020304" pitchFamily="18" charset="0"/>
            </a:endParaRPr>
          </a:p>
          <a:p>
            <a:pPr marL="800100" lvl="1" indent="-342900">
              <a:lnSpc>
                <a:spcPct val="120000"/>
              </a:lnSpc>
              <a:spcBef>
                <a:spcPts val="0"/>
              </a:spcBef>
              <a:buFont typeface="+mj-lt"/>
              <a:buAutoNum type="arabicPeriod"/>
            </a:pPr>
            <a:r>
              <a:rPr lang="en-US" sz="1600">
                <a:effectLst/>
                <a:latin typeface="Montserrat" pitchFamily="2" charset="77"/>
                <a:ea typeface="Times New Roman" panose="02020603050405020304" pitchFamily="18" charset="0"/>
                <a:cs typeface="Times New Roman" panose="02020603050405020304" pitchFamily="18" charset="0"/>
              </a:rPr>
              <a:t>Education Cafés </a:t>
            </a:r>
            <a:endParaRPr lang="en-US" sz="1600">
              <a:solidFill>
                <a:schemeClr val="accent5"/>
              </a:solidFill>
              <a:effectLst/>
              <a:latin typeface="Montserrat" pitchFamily="2" charset="77"/>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200" b="1">
              <a:solidFill>
                <a:schemeClr val="accent5"/>
              </a:solidFill>
              <a:latin typeface="Montserrat Medium" pitchFamily="2" charset="77"/>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000" b="1">
                <a:solidFill>
                  <a:schemeClr val="accent5"/>
                </a:solidFill>
                <a:effectLst/>
                <a:latin typeface="Montserrat Medium" pitchFamily="2" charset="77"/>
                <a:ea typeface="Times New Roman" panose="02020603050405020304" pitchFamily="18" charset="0"/>
                <a:cs typeface="Times New Roman" panose="02020603050405020304" pitchFamily="18" charset="0"/>
              </a:rPr>
              <a:t>Goals: </a:t>
            </a:r>
            <a:endParaRPr lang="en-US" sz="1700">
              <a:effectLst/>
              <a:latin typeface="Montserrat Medium" pitchFamily="2" charset="77"/>
              <a:ea typeface="Times New Roman" panose="02020603050405020304" pitchFamily="18" charset="0"/>
              <a:cs typeface="Times New Roman" panose="02020603050405020304" pitchFamily="18" charset="0"/>
            </a:endParaRPr>
          </a:p>
          <a:p>
            <a:pPr marL="0" marR="0" indent="0">
              <a:lnSpc>
                <a:spcPct val="120000"/>
              </a:lnSpc>
              <a:spcBef>
                <a:spcPts val="0"/>
              </a:spcBef>
              <a:spcAft>
                <a:spcPts val="0"/>
              </a:spcAft>
              <a:buNone/>
            </a:pPr>
            <a:r>
              <a:rPr lang="en-US" sz="1600" i="1">
                <a:effectLst/>
                <a:latin typeface="Montserrat" pitchFamily="2" charset="77"/>
                <a:ea typeface="Times New Roman" panose="02020603050405020304" pitchFamily="18" charset="0"/>
                <a:cs typeface="Times New Roman" panose="02020603050405020304" pitchFamily="18" charset="0"/>
              </a:rPr>
              <a:t>Create networking opportunities for families </a:t>
            </a:r>
            <a:br>
              <a:rPr lang="en-US" sz="1600" i="1">
                <a:effectLst/>
                <a:latin typeface="Montserrat" pitchFamily="2" charset="77"/>
                <a:ea typeface="Times New Roman" panose="02020603050405020304" pitchFamily="18" charset="0"/>
                <a:cs typeface="Times New Roman" panose="02020603050405020304" pitchFamily="18" charset="0"/>
              </a:rPr>
            </a:br>
            <a:r>
              <a:rPr lang="en-US" sz="1600" i="1">
                <a:effectLst/>
                <a:latin typeface="Montserrat" pitchFamily="2" charset="77"/>
                <a:ea typeface="Times New Roman" panose="02020603050405020304" pitchFamily="18" charset="0"/>
                <a:cs typeface="Times New Roman" panose="02020603050405020304" pitchFamily="18" charset="0"/>
              </a:rPr>
              <a:t>and schools to build authentic trusting relationships </a:t>
            </a:r>
            <a:br>
              <a:rPr lang="en-US" sz="1600" i="1">
                <a:effectLst/>
                <a:latin typeface="Montserrat" pitchFamily="2" charset="77"/>
                <a:ea typeface="Times New Roman" panose="02020603050405020304" pitchFamily="18" charset="0"/>
                <a:cs typeface="Times New Roman" panose="02020603050405020304" pitchFamily="18" charset="0"/>
              </a:rPr>
            </a:br>
            <a:r>
              <a:rPr lang="en-US" sz="1600" i="1">
                <a:effectLst/>
                <a:latin typeface="Montserrat" pitchFamily="2" charset="77"/>
                <a:ea typeface="Times New Roman" panose="02020603050405020304" pitchFamily="18" charset="0"/>
                <a:cs typeface="Times New Roman" panose="02020603050405020304" pitchFamily="18" charset="0"/>
              </a:rPr>
              <a:t>and deepen the family-school partnership. </a:t>
            </a:r>
            <a:endParaRPr lang="en-US" sz="1700">
              <a:effectLst/>
              <a:latin typeface="Montserrat Medium" pitchFamily="2" charset="77"/>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200">
              <a:solidFill>
                <a:schemeClr val="accent5"/>
              </a:solidFill>
              <a:effectLst/>
              <a:latin typeface="Montserrat Medium" pitchFamily="2" charset="77"/>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000">
                <a:solidFill>
                  <a:schemeClr val="accent5"/>
                </a:solidFill>
                <a:effectLst/>
                <a:latin typeface="Montserrat SemiBold" pitchFamily="2" charset="77"/>
                <a:ea typeface="Times New Roman" panose="02020603050405020304" pitchFamily="18" charset="0"/>
                <a:cs typeface="Times New Roman" panose="02020603050405020304" pitchFamily="18" charset="0"/>
              </a:rPr>
              <a:t>Objectives: </a:t>
            </a:r>
            <a:endParaRPr lang="en-US" sz="2000" spc="20">
              <a:effectLst/>
              <a:latin typeface="Montserrat" pitchFamily="2" charset="77"/>
              <a:ea typeface="Times New Roman" panose="02020603050405020304" pitchFamily="18" charset="0"/>
              <a:cs typeface="Times New Roman" panose="02020603050405020304" pitchFamily="18" charset="0"/>
            </a:endParaRPr>
          </a:p>
          <a:p>
            <a:pPr marL="342900" marR="0" lvl="0" indent="-342900">
              <a:lnSpc>
                <a:spcPct val="120000"/>
              </a:lnSpc>
              <a:spcBef>
                <a:spcPts val="0"/>
              </a:spcBef>
              <a:spcAft>
                <a:spcPts val="0"/>
              </a:spcAft>
              <a:buFont typeface="Symbol" panose="05050102010706020507" pitchFamily="18" charset="2"/>
              <a:buChar char=""/>
            </a:pPr>
            <a:r>
              <a:rPr lang="en-US" sz="1600" spc="20">
                <a:effectLst/>
                <a:latin typeface="Montserrat" pitchFamily="2" charset="77"/>
                <a:ea typeface="Times New Roman" panose="02020603050405020304" pitchFamily="18" charset="0"/>
                <a:cs typeface="Times New Roman" panose="02020603050405020304" pitchFamily="18" charset="0"/>
              </a:rPr>
              <a:t>Understand the benefits of the family-school partnership </a:t>
            </a:r>
          </a:p>
          <a:p>
            <a:pPr marL="342900" marR="0" lvl="0" indent="-342900">
              <a:lnSpc>
                <a:spcPct val="120000"/>
              </a:lnSpc>
              <a:spcBef>
                <a:spcPts val="0"/>
              </a:spcBef>
              <a:spcAft>
                <a:spcPts val="0"/>
              </a:spcAft>
              <a:buFont typeface="Symbol" panose="05050102010706020507" pitchFamily="18" charset="2"/>
              <a:buChar char=""/>
            </a:pPr>
            <a:r>
              <a:rPr lang="en-US" sz="1600" spc="20">
                <a:effectLst/>
                <a:latin typeface="Montserrat" pitchFamily="2" charset="77"/>
                <a:ea typeface="Times New Roman" panose="02020603050405020304" pitchFamily="18" charset="0"/>
                <a:cs typeface="Times New Roman" panose="02020603050405020304" pitchFamily="18" charset="0"/>
              </a:rPr>
              <a:t>Learn effective communication strategies </a:t>
            </a:r>
          </a:p>
          <a:p>
            <a:pPr marL="342900" marR="0" lvl="0" indent="-342900">
              <a:lnSpc>
                <a:spcPct val="120000"/>
              </a:lnSpc>
              <a:spcBef>
                <a:spcPts val="0"/>
              </a:spcBef>
              <a:spcAft>
                <a:spcPts val="0"/>
              </a:spcAft>
              <a:buFont typeface="Symbol" panose="05050102010706020507" pitchFamily="18" charset="2"/>
              <a:buChar char=""/>
            </a:pPr>
            <a:r>
              <a:rPr lang="en-US" sz="1600" spc="20">
                <a:effectLst/>
                <a:latin typeface="Montserrat" pitchFamily="2" charset="77"/>
                <a:ea typeface="Times New Roman" panose="02020603050405020304" pitchFamily="18" charset="0"/>
                <a:cs typeface="Times New Roman" panose="02020603050405020304" pitchFamily="18" charset="0"/>
              </a:rPr>
              <a:t>Explore and honor with families how children develop, grow, and change from birth through adulthood </a:t>
            </a:r>
          </a:p>
          <a:p>
            <a:pPr marL="0" marR="0">
              <a:spcBef>
                <a:spcPts val="0"/>
              </a:spcBef>
              <a:spcAft>
                <a:spcPts val="0"/>
              </a:spcAft>
            </a:pPr>
            <a:endParaRPr lang="en-US" sz="1200">
              <a:solidFill>
                <a:schemeClr val="accent5"/>
              </a:solidFill>
              <a:effectLst/>
              <a:latin typeface="Montserrat Medium" pitchFamily="2" charset="77"/>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200" b="1">
                <a:solidFill>
                  <a:schemeClr val="accent5"/>
                </a:solidFill>
                <a:effectLst/>
                <a:latin typeface="Montserrat SemiBold" pitchFamily="2" charset="77"/>
                <a:ea typeface="Times New Roman" panose="02020603050405020304" pitchFamily="18" charset="0"/>
                <a:cs typeface="Times New Roman" panose="02020603050405020304" pitchFamily="18" charset="0"/>
              </a:rPr>
              <a:t>Materials and Resources Needed:</a:t>
            </a:r>
            <a:endParaRPr lang="en-US" sz="1600" b="1">
              <a:effectLst/>
              <a:latin typeface="Montserrat" pitchFamily="2" charset="77"/>
              <a:ea typeface="Times New Roman" panose="02020603050405020304" pitchFamily="18" charset="0"/>
              <a:cs typeface="Times New Roman" panose="02020603050405020304" pitchFamily="18" charset="0"/>
            </a:endParaRPr>
          </a:p>
          <a:p>
            <a:pPr marL="342900" marR="0" lvl="0" indent="-342900">
              <a:lnSpc>
                <a:spcPct val="120000"/>
              </a:lnSpc>
              <a:spcBef>
                <a:spcPts val="0"/>
              </a:spcBef>
              <a:spcAft>
                <a:spcPts val="0"/>
              </a:spcAft>
              <a:buFont typeface="Symbol" panose="05050102010706020507" pitchFamily="18" charset="2"/>
              <a:buChar char=""/>
            </a:pPr>
            <a:r>
              <a:rPr lang="en-US" sz="1600">
                <a:effectLst/>
                <a:latin typeface="Montserrat" pitchFamily="2" charset="77"/>
                <a:ea typeface="Times New Roman" panose="02020603050405020304" pitchFamily="18" charset="0"/>
                <a:cs typeface="Times New Roman" panose="02020603050405020304" pitchFamily="18" charset="0"/>
              </a:rPr>
              <a:t>PT3 Facilitator Guide </a:t>
            </a:r>
          </a:p>
          <a:p>
            <a:pPr marL="342900" marR="0" lvl="0" indent="-342900">
              <a:lnSpc>
                <a:spcPct val="120000"/>
              </a:lnSpc>
              <a:spcBef>
                <a:spcPts val="0"/>
              </a:spcBef>
              <a:spcAft>
                <a:spcPts val="0"/>
              </a:spcAft>
              <a:buFont typeface="Symbol" panose="05050102010706020507" pitchFamily="18" charset="2"/>
              <a:buChar char=""/>
            </a:pPr>
            <a:r>
              <a:rPr lang="en-US" sz="1600">
                <a:effectLst/>
                <a:latin typeface="Montserrat" pitchFamily="2" charset="77"/>
                <a:ea typeface="Times New Roman" panose="02020603050405020304" pitchFamily="18" charset="0"/>
                <a:cs typeface="Times New Roman" panose="02020603050405020304" pitchFamily="18" charset="0"/>
              </a:rPr>
              <a:t>Flip Chart Paper </a:t>
            </a:r>
          </a:p>
          <a:p>
            <a:pPr marL="342900" marR="0" lvl="0" indent="-342900">
              <a:lnSpc>
                <a:spcPct val="120000"/>
              </a:lnSpc>
              <a:spcBef>
                <a:spcPts val="0"/>
              </a:spcBef>
              <a:spcAft>
                <a:spcPts val="0"/>
              </a:spcAft>
              <a:buFont typeface="Symbol" panose="05050102010706020507" pitchFamily="18" charset="2"/>
              <a:buChar char=""/>
            </a:pPr>
            <a:r>
              <a:rPr lang="en-US" sz="1600">
                <a:effectLst/>
                <a:latin typeface="Montserrat" pitchFamily="2" charset="77"/>
                <a:ea typeface="Times New Roman" panose="02020603050405020304" pitchFamily="18" charset="0"/>
                <a:cs typeface="Times New Roman" panose="02020603050405020304" pitchFamily="18" charset="0"/>
              </a:rPr>
              <a:t>Education Café Cards </a:t>
            </a:r>
          </a:p>
          <a:p>
            <a:endParaRPr lang="en-US" sz="1500">
              <a:latin typeface="Montserrat Medium" pitchFamily="2" charset="77"/>
            </a:endParaRPr>
          </a:p>
        </p:txBody>
      </p:sp>
      <p:sp>
        <p:nvSpPr>
          <p:cNvPr id="5" name="Title 1">
            <a:extLst>
              <a:ext uri="{FF2B5EF4-FFF2-40B4-BE49-F238E27FC236}">
                <a16:creationId xmlns:a16="http://schemas.microsoft.com/office/drawing/2014/main" id="{2BAD8C2E-C5D5-DF4D-03E5-F6A8DA9B39CA}"/>
              </a:ext>
            </a:extLst>
          </p:cNvPr>
          <p:cNvSpPr>
            <a:spLocks noGrp="1"/>
          </p:cNvSpPr>
          <p:nvPr>
            <p:ph type="title"/>
          </p:nvPr>
        </p:nvSpPr>
        <p:spPr>
          <a:xfrm>
            <a:off x="-1781440" y="482353"/>
            <a:ext cx="5591441" cy="1269131"/>
          </a:xfrm>
        </p:spPr>
        <p:txBody>
          <a:bodyPr anchor="t">
            <a:noAutofit/>
          </a:bodyPr>
          <a:lstStyle/>
          <a:p>
            <a:pPr algn="r"/>
            <a:r>
              <a:rPr lang="en-US" sz="3200" b="1">
                <a:solidFill>
                  <a:schemeClr val="accent5"/>
                </a:solidFill>
                <a:latin typeface="Montserrat" pitchFamily="2" charset="77"/>
              </a:rPr>
              <a:t>Conversations </a:t>
            </a:r>
            <a:br>
              <a:rPr lang="en-US" sz="3200" b="1">
                <a:solidFill>
                  <a:schemeClr val="accent5"/>
                </a:solidFill>
                <a:latin typeface="Montserrat" pitchFamily="2" charset="77"/>
              </a:rPr>
            </a:br>
            <a:r>
              <a:rPr lang="en-US" sz="3200" b="1">
                <a:solidFill>
                  <a:schemeClr val="accent5"/>
                </a:solidFill>
                <a:latin typeface="Montserrat" pitchFamily="2" charset="77"/>
              </a:rPr>
              <a:t>that Matter</a:t>
            </a:r>
            <a:br>
              <a:rPr lang="en-US" sz="3200" b="1">
                <a:solidFill>
                  <a:schemeClr val="accent5"/>
                </a:solidFill>
                <a:latin typeface="Montserrat" pitchFamily="2" charset="77"/>
              </a:rPr>
            </a:br>
            <a:endParaRPr lang="en-US" sz="3200" b="1">
              <a:latin typeface="Montserrat" pitchFamily="2" charset="77"/>
            </a:endParaRPr>
          </a:p>
        </p:txBody>
      </p:sp>
      <p:sp>
        <p:nvSpPr>
          <p:cNvPr id="6" name="Right Triangle 5">
            <a:extLst>
              <a:ext uri="{FF2B5EF4-FFF2-40B4-BE49-F238E27FC236}">
                <a16:creationId xmlns:a16="http://schemas.microsoft.com/office/drawing/2014/main" id="{8F6E89E2-50E5-33A0-1D32-B0FFF24304D1}"/>
              </a:ext>
            </a:extLst>
          </p:cNvPr>
          <p:cNvSpPr/>
          <p:nvPr/>
        </p:nvSpPr>
        <p:spPr>
          <a:xfrm>
            <a:off x="0" y="2809043"/>
            <a:ext cx="3657600" cy="4144652"/>
          </a:xfrm>
          <a:prstGeom prst="r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8A4CD53A-0F2C-24AD-364C-0F105EEC326A}"/>
              </a:ext>
            </a:extLst>
          </p:cNvPr>
          <p:cNvSpPr/>
          <p:nvPr/>
        </p:nvSpPr>
        <p:spPr>
          <a:xfrm rot="10800000">
            <a:off x="8534400" y="0"/>
            <a:ext cx="3657600" cy="4144652"/>
          </a:xfrm>
          <a:prstGeom prst="r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594DD1B-AF84-8376-3B98-55A4231B7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135" y="5814612"/>
            <a:ext cx="3075265" cy="558124"/>
          </a:xfrm>
          <a:prstGeom prst="rect">
            <a:avLst/>
          </a:prstGeom>
        </p:spPr>
      </p:pic>
    </p:spTree>
    <p:extLst>
      <p:ext uri="{BB962C8B-B14F-4D97-AF65-F5344CB8AC3E}">
        <p14:creationId xmlns:p14="http://schemas.microsoft.com/office/powerpoint/2010/main" val="3953778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descr="Stack of books with pear">
            <a:extLst>
              <a:ext uri="{FF2B5EF4-FFF2-40B4-BE49-F238E27FC236}">
                <a16:creationId xmlns:a16="http://schemas.microsoft.com/office/drawing/2014/main" id="{A1FFE997-8BD7-2A0F-3593-6FD8EAD3E6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1735" y="-268451"/>
            <a:ext cx="6858000" cy="6858000"/>
          </a:xfrm>
          <a:prstGeom prst="rect">
            <a:avLst/>
          </a:prstGeom>
        </p:spPr>
      </p:pic>
      <p:sp>
        <p:nvSpPr>
          <p:cNvPr id="5" name="TextBox 4">
            <a:extLst>
              <a:ext uri="{FF2B5EF4-FFF2-40B4-BE49-F238E27FC236}">
                <a16:creationId xmlns:a16="http://schemas.microsoft.com/office/drawing/2014/main" id="{609F46F5-802A-1DF8-DEAF-09510656FC4E}"/>
              </a:ext>
            </a:extLst>
          </p:cNvPr>
          <p:cNvSpPr txBox="1"/>
          <p:nvPr/>
        </p:nvSpPr>
        <p:spPr>
          <a:xfrm>
            <a:off x="1171575" y="268451"/>
            <a:ext cx="8132846" cy="1015663"/>
          </a:xfrm>
          <a:prstGeom prst="rect">
            <a:avLst/>
          </a:prstGeom>
          <a:noFill/>
        </p:spPr>
        <p:txBody>
          <a:bodyPr wrap="square" lIns="91440" tIns="45720" rIns="91440" bIns="45720" anchor="t">
            <a:spAutoFit/>
          </a:bodyPr>
          <a:lstStyle/>
          <a:p>
            <a:r>
              <a:rPr lang="en-US" sz="6000" b="1" kern="1200">
                <a:solidFill>
                  <a:schemeClr val="accent3"/>
                </a:solidFill>
                <a:effectLst/>
                <a:latin typeface="Montserrat ExtraBold"/>
              </a:rPr>
              <a:t>Linked </a:t>
            </a:r>
            <a:r>
              <a:rPr lang="en-US" sz="6000" b="1">
                <a:solidFill>
                  <a:schemeClr val="accent3"/>
                </a:solidFill>
                <a:latin typeface="Montserrat ExtraBold"/>
              </a:rPr>
              <a:t>to Learning </a:t>
            </a:r>
            <a:endParaRPr lang="en-US" sz="6000" b="1">
              <a:solidFill>
                <a:schemeClr val="accent3"/>
              </a:solidFill>
              <a:latin typeface="Montserrat ExtraBold" pitchFamily="2" charset="77"/>
            </a:endParaRPr>
          </a:p>
        </p:txBody>
      </p:sp>
      <p:sp>
        <p:nvSpPr>
          <p:cNvPr id="6" name="Content Placeholder 2">
            <a:extLst>
              <a:ext uri="{FF2B5EF4-FFF2-40B4-BE49-F238E27FC236}">
                <a16:creationId xmlns:a16="http://schemas.microsoft.com/office/drawing/2014/main" id="{EFBAA766-2FE5-9421-5E72-7032DA4141EE}"/>
              </a:ext>
            </a:extLst>
          </p:cNvPr>
          <p:cNvSpPr>
            <a:spLocks noGrp="1"/>
          </p:cNvSpPr>
          <p:nvPr>
            <p:ph idx="1"/>
          </p:nvPr>
        </p:nvSpPr>
        <p:spPr>
          <a:xfrm>
            <a:off x="1171575" y="1265826"/>
            <a:ext cx="7427494" cy="5243513"/>
          </a:xfrm>
        </p:spPr>
        <p:txBody>
          <a:bodyPr>
            <a:noAutofit/>
          </a:bodyPr>
          <a:lstStyle/>
          <a:p>
            <a:pPr marL="0" marR="0" indent="0">
              <a:spcBef>
                <a:spcPts val="0"/>
              </a:spcBef>
              <a:spcAft>
                <a:spcPts val="0"/>
              </a:spcAft>
              <a:buNone/>
            </a:pPr>
            <a:r>
              <a:rPr lang="en-US" sz="2400" b="1">
                <a:solidFill>
                  <a:schemeClr val="accent3"/>
                </a:solidFill>
                <a:effectLst/>
                <a:latin typeface="Montserrat Medium" pitchFamily="2" charset="77"/>
                <a:ea typeface="Times New Roman" panose="02020603050405020304" pitchFamily="18" charset="0"/>
                <a:cs typeface="Times New Roman" panose="02020603050405020304" pitchFamily="18" charset="0"/>
              </a:rPr>
              <a:t>Facilitator Training Day Two Morning Session</a:t>
            </a:r>
          </a:p>
          <a:p>
            <a:pPr marL="0" marR="0" indent="0">
              <a:spcBef>
                <a:spcPts val="0"/>
              </a:spcBef>
              <a:spcAft>
                <a:spcPts val="0"/>
              </a:spcAft>
              <a:buNone/>
            </a:pPr>
            <a:endParaRPr lang="en-US" sz="1600">
              <a:solidFill>
                <a:schemeClr val="accent3"/>
              </a:solidFill>
              <a:latin typeface="Montserrat" pitchFamily="2" charset="77"/>
              <a:ea typeface="Times New Roman" panose="02020603050405020304" pitchFamily="18" charset="0"/>
              <a:cs typeface="Times New Roman" panose="02020603050405020304" pitchFamily="18" charset="0"/>
            </a:endParaRPr>
          </a:p>
          <a:p>
            <a:pPr marL="800100" lvl="1" indent="-342900">
              <a:spcBef>
                <a:spcPts val="0"/>
              </a:spcBef>
              <a:buFont typeface="+mj-lt"/>
              <a:buAutoNum type="arabicPeriod"/>
            </a:pPr>
            <a:r>
              <a:rPr lang="en-US" sz="1600">
                <a:effectLst/>
                <a:latin typeface="Montserrat" pitchFamily="2" charset="77"/>
                <a:ea typeface="Times New Roman" panose="02020603050405020304" pitchFamily="18" charset="0"/>
                <a:cs typeface="Times New Roman" panose="02020603050405020304" pitchFamily="18" charset="0"/>
              </a:rPr>
              <a:t>Champions for Our Children</a:t>
            </a:r>
            <a:endParaRPr lang="en-US" sz="1600">
              <a:solidFill>
                <a:schemeClr val="accent5"/>
              </a:solidFill>
              <a:effectLst/>
              <a:latin typeface="Montserrat" pitchFamily="2" charset="77"/>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000" b="1">
              <a:solidFill>
                <a:schemeClr val="accent5"/>
              </a:solidFill>
              <a:latin typeface="Montserrat Medium" pitchFamily="2" charset="77"/>
              <a:ea typeface="Times New Roman" panose="02020603050405020304" pitchFamily="18" charset="0"/>
              <a:cs typeface="Times New Roman" panose="02020603050405020304" pitchFamily="18" charset="0"/>
            </a:endParaRPr>
          </a:p>
          <a:p>
            <a:pPr marL="0" marR="0" indent="0">
              <a:lnSpc>
                <a:spcPct val="100000"/>
              </a:lnSpc>
              <a:spcBef>
                <a:spcPts val="0"/>
              </a:spcBef>
              <a:spcAft>
                <a:spcPts val="0"/>
              </a:spcAft>
              <a:buNone/>
            </a:pPr>
            <a:r>
              <a:rPr lang="en-US" sz="2000" b="1">
                <a:solidFill>
                  <a:schemeClr val="accent3"/>
                </a:solidFill>
                <a:effectLst/>
                <a:latin typeface="Montserrat Medium" pitchFamily="2" charset="77"/>
                <a:ea typeface="Times New Roman" panose="02020603050405020304" pitchFamily="18" charset="0"/>
                <a:cs typeface="Times New Roman" panose="02020603050405020304" pitchFamily="18" charset="0"/>
              </a:rPr>
              <a:t>Goals: </a:t>
            </a:r>
            <a:endParaRPr lang="en-US" sz="1500">
              <a:effectLst/>
              <a:latin typeface="Montserrat Medium" pitchFamily="2" charset="77"/>
              <a:ea typeface="Times New Roman" panose="02020603050405020304" pitchFamily="18" charset="0"/>
              <a:cs typeface="Times New Roman" panose="02020603050405020304" pitchFamily="18" charset="0"/>
            </a:endParaRPr>
          </a:p>
          <a:p>
            <a:pPr marL="0" marR="0" indent="0">
              <a:lnSpc>
                <a:spcPct val="100000"/>
              </a:lnSpc>
              <a:spcBef>
                <a:spcPts val="0"/>
              </a:spcBef>
              <a:spcAft>
                <a:spcPts val="0"/>
              </a:spcAft>
              <a:buNone/>
            </a:pPr>
            <a:r>
              <a:rPr lang="en-US" sz="1600" i="1">
                <a:effectLst/>
                <a:latin typeface="Montserrat" pitchFamily="2" charset="77"/>
                <a:ea typeface="Times New Roman" panose="02020603050405020304" pitchFamily="18" charset="0"/>
                <a:cs typeface="Times New Roman" panose="02020603050405020304" pitchFamily="18" charset="0"/>
              </a:rPr>
              <a:t>Increase partnerships between schools and families to improve </a:t>
            </a:r>
            <a:br>
              <a:rPr lang="en-US" sz="1600" i="1">
                <a:effectLst/>
                <a:latin typeface="Montserrat" pitchFamily="2" charset="77"/>
                <a:ea typeface="Times New Roman" panose="02020603050405020304" pitchFamily="18" charset="0"/>
                <a:cs typeface="Times New Roman" panose="02020603050405020304" pitchFamily="18" charset="0"/>
              </a:rPr>
            </a:br>
            <a:r>
              <a:rPr lang="en-US" sz="1600" i="1">
                <a:effectLst/>
                <a:latin typeface="Montserrat" pitchFamily="2" charset="77"/>
                <a:ea typeface="Times New Roman" panose="02020603050405020304" pitchFamily="18" charset="0"/>
                <a:cs typeface="Times New Roman" panose="02020603050405020304" pitchFamily="18" charset="0"/>
              </a:rPr>
              <a:t>students’ grades, attendance, persistence, and motivation.  </a:t>
            </a:r>
          </a:p>
          <a:p>
            <a:pPr marL="0" marR="0" indent="0">
              <a:spcBef>
                <a:spcPts val="0"/>
              </a:spcBef>
              <a:spcAft>
                <a:spcPts val="0"/>
              </a:spcAft>
              <a:buNone/>
            </a:pPr>
            <a:endParaRPr lang="en-US" sz="2000">
              <a:solidFill>
                <a:schemeClr val="accent3"/>
              </a:solidFill>
              <a:effectLst/>
              <a:latin typeface="Montserrat Medium" pitchFamily="2" charset="77"/>
              <a:ea typeface="Times New Roman" panose="02020603050405020304" pitchFamily="18" charset="0"/>
              <a:cs typeface="Times New Roman" panose="02020603050405020304" pitchFamily="18" charset="0"/>
            </a:endParaRPr>
          </a:p>
          <a:p>
            <a:pPr marL="0" marR="0" indent="0">
              <a:lnSpc>
                <a:spcPct val="100000"/>
              </a:lnSpc>
              <a:spcBef>
                <a:spcPts val="0"/>
              </a:spcBef>
              <a:spcAft>
                <a:spcPts val="0"/>
              </a:spcAft>
              <a:buNone/>
            </a:pPr>
            <a:r>
              <a:rPr lang="en-US" sz="2000" b="1">
                <a:solidFill>
                  <a:schemeClr val="accent3"/>
                </a:solidFill>
                <a:effectLst/>
                <a:latin typeface="Montserrat Medium" pitchFamily="2" charset="77"/>
                <a:ea typeface="Times New Roman" panose="02020603050405020304" pitchFamily="18" charset="0"/>
                <a:cs typeface="Times New Roman" panose="02020603050405020304" pitchFamily="18" charset="0"/>
              </a:rPr>
              <a:t>Objectives:</a:t>
            </a:r>
            <a:r>
              <a:rPr lang="en-US" sz="1500" b="1">
                <a:solidFill>
                  <a:schemeClr val="accent3"/>
                </a:solidFill>
                <a:effectLst/>
                <a:latin typeface="Montserrat SemiBold" pitchFamily="2" charset="77"/>
                <a:ea typeface="Times New Roman" panose="02020603050405020304" pitchFamily="18" charset="0"/>
                <a:cs typeface="Times New Roman" panose="02020603050405020304" pitchFamily="18" charset="0"/>
              </a:rPr>
              <a:t> </a:t>
            </a:r>
          </a:p>
          <a:p>
            <a:pPr marL="0" marR="0" lvl="0" indent="0">
              <a:lnSpc>
                <a:spcPct val="100000"/>
              </a:lnSpc>
              <a:spcBef>
                <a:spcPts val="0"/>
              </a:spcBef>
              <a:spcAft>
                <a:spcPts val="0"/>
              </a:spcAft>
              <a:buNone/>
            </a:pPr>
            <a:r>
              <a:rPr lang="en-US" sz="1600" kern="1200">
                <a:solidFill>
                  <a:schemeClr val="tx1"/>
                </a:solidFill>
                <a:effectLst/>
                <a:latin typeface="Montserrat" pitchFamily="2" charset="77"/>
              </a:rPr>
              <a:t>Understand how learning can be reinforced at home </a:t>
            </a:r>
            <a:br>
              <a:rPr lang="en-US" sz="1600" kern="1200">
                <a:solidFill>
                  <a:schemeClr val="tx1"/>
                </a:solidFill>
                <a:effectLst/>
                <a:latin typeface="Montserrat" pitchFamily="2" charset="77"/>
              </a:rPr>
            </a:br>
            <a:r>
              <a:rPr lang="en-US" sz="1600" kern="1200">
                <a:solidFill>
                  <a:schemeClr val="tx1"/>
                </a:solidFill>
                <a:effectLst/>
                <a:latin typeface="Montserrat" pitchFamily="2" charset="77"/>
              </a:rPr>
              <a:t>Gain an understanding of fixed and growth mindset </a:t>
            </a:r>
            <a:br>
              <a:rPr lang="en-US" sz="1600" kern="1200">
                <a:solidFill>
                  <a:schemeClr val="tx1"/>
                </a:solidFill>
                <a:effectLst/>
                <a:latin typeface="Montserrat" pitchFamily="2" charset="77"/>
              </a:rPr>
            </a:br>
            <a:r>
              <a:rPr lang="en-US" sz="1600" kern="1200">
                <a:solidFill>
                  <a:schemeClr val="tx1"/>
                </a:solidFill>
                <a:effectLst/>
                <a:latin typeface="Montserrat" pitchFamily="2" charset="77"/>
              </a:rPr>
              <a:t>Recognize the value of education</a:t>
            </a:r>
          </a:p>
          <a:p>
            <a:pPr marL="0" marR="0" lvl="0" indent="0">
              <a:lnSpc>
                <a:spcPct val="100000"/>
              </a:lnSpc>
              <a:spcBef>
                <a:spcPts val="0"/>
              </a:spcBef>
              <a:spcAft>
                <a:spcPts val="0"/>
              </a:spcAft>
              <a:buNone/>
            </a:pPr>
            <a:endParaRPr lang="en-US" sz="1500">
              <a:effectLst/>
              <a:latin typeface="Montserrat Medium" pitchFamily="2" charset="77"/>
              <a:ea typeface="Times New Roman" panose="02020603050405020304" pitchFamily="18" charset="0"/>
              <a:cs typeface="Times New Roman" panose="02020603050405020304" pitchFamily="18" charset="0"/>
            </a:endParaRPr>
          </a:p>
          <a:p>
            <a:pPr marL="0" marR="0" indent="0">
              <a:lnSpc>
                <a:spcPct val="100000"/>
              </a:lnSpc>
              <a:spcBef>
                <a:spcPts val="0"/>
              </a:spcBef>
              <a:spcAft>
                <a:spcPts val="0"/>
              </a:spcAft>
              <a:buNone/>
            </a:pPr>
            <a:r>
              <a:rPr lang="en-US" sz="2000" b="1">
                <a:solidFill>
                  <a:schemeClr val="accent3"/>
                </a:solidFill>
                <a:effectLst/>
                <a:latin typeface="Montserrat Medium" pitchFamily="2" charset="77"/>
                <a:ea typeface="Times New Roman" panose="02020603050405020304" pitchFamily="18" charset="0"/>
                <a:cs typeface="Times New Roman" panose="02020603050405020304" pitchFamily="18" charset="0"/>
              </a:rPr>
              <a:t>Materials and Resources Needed:</a:t>
            </a:r>
            <a:endParaRPr lang="en-US" sz="1500" b="1">
              <a:effectLst/>
              <a:latin typeface="Montserrat" pitchFamily="2" charset="77"/>
              <a:ea typeface="Times New Roman" panose="02020603050405020304" pitchFamily="18" charset="0"/>
              <a:cs typeface="Times New Roman" panose="02020603050405020304" pitchFamily="18" charset="0"/>
            </a:endParaRPr>
          </a:p>
          <a:p>
            <a:pPr>
              <a:lnSpc>
                <a:spcPct val="100000"/>
              </a:lnSpc>
              <a:spcBef>
                <a:spcPts val="0"/>
              </a:spcBef>
            </a:pPr>
            <a:r>
              <a:rPr lang="en-US" sz="1600">
                <a:effectLst/>
                <a:latin typeface="Montserrat" pitchFamily="2" charset="77"/>
                <a:ea typeface="Times New Roman" panose="02020603050405020304" pitchFamily="18" charset="0"/>
                <a:cs typeface="Times New Roman" panose="02020603050405020304" pitchFamily="18" charset="0"/>
              </a:rPr>
              <a:t>Champions for Our Children Facilitator Handbook</a:t>
            </a:r>
          </a:p>
          <a:p>
            <a:pPr>
              <a:lnSpc>
                <a:spcPct val="100000"/>
              </a:lnSpc>
              <a:spcBef>
                <a:spcPts val="0"/>
              </a:spcBef>
            </a:pPr>
            <a:r>
              <a:rPr lang="en-US" sz="1600">
                <a:effectLst/>
                <a:latin typeface="Montserrat" pitchFamily="2" charset="77"/>
                <a:ea typeface="Times New Roman" panose="02020603050405020304" pitchFamily="18" charset="0"/>
                <a:cs typeface="Times New Roman" panose="02020603050405020304" pitchFamily="18" charset="0"/>
              </a:rPr>
              <a:t>Handouts </a:t>
            </a:r>
            <a:endParaRPr lang="en-US" sz="1600">
              <a:latin typeface="Montserrat" pitchFamily="2" charset="77"/>
              <a:ea typeface="Times New Roman" panose="02020603050405020304" pitchFamily="18" charset="0"/>
              <a:cs typeface="Times New Roman" panose="02020603050405020304" pitchFamily="18" charset="0"/>
            </a:endParaRPr>
          </a:p>
          <a:p>
            <a:pPr>
              <a:lnSpc>
                <a:spcPct val="100000"/>
              </a:lnSpc>
              <a:spcBef>
                <a:spcPts val="0"/>
              </a:spcBef>
            </a:pPr>
            <a:r>
              <a:rPr lang="en-US" sz="1600">
                <a:effectLst/>
                <a:latin typeface="Montserrat" pitchFamily="2" charset="77"/>
                <a:ea typeface="Times New Roman" panose="02020603050405020304" pitchFamily="18" charset="0"/>
                <a:cs typeface="Times New Roman" panose="02020603050405020304" pitchFamily="18" charset="0"/>
              </a:rPr>
              <a:t>PowerPoint </a:t>
            </a:r>
          </a:p>
          <a:p>
            <a:pPr>
              <a:lnSpc>
                <a:spcPct val="100000"/>
              </a:lnSpc>
              <a:spcBef>
                <a:spcPts val="0"/>
              </a:spcBef>
            </a:pPr>
            <a:r>
              <a:rPr lang="en-US" sz="1600">
                <a:effectLst/>
                <a:latin typeface="Montserrat" pitchFamily="2" charset="77"/>
                <a:ea typeface="Times New Roman" panose="02020603050405020304" pitchFamily="18" charset="0"/>
                <a:cs typeface="Times New Roman" panose="02020603050405020304" pitchFamily="18" charset="0"/>
              </a:rPr>
              <a:t>Video Links </a:t>
            </a:r>
          </a:p>
          <a:p>
            <a:pPr>
              <a:lnSpc>
                <a:spcPct val="100000"/>
              </a:lnSpc>
              <a:spcBef>
                <a:spcPts val="0"/>
              </a:spcBef>
            </a:pPr>
            <a:r>
              <a:rPr lang="en-US" sz="1600">
                <a:effectLst/>
                <a:latin typeface="Montserrat" pitchFamily="2" charset="77"/>
                <a:ea typeface="Times New Roman" panose="02020603050405020304" pitchFamily="18" charset="0"/>
                <a:cs typeface="Times New Roman" panose="02020603050405020304" pitchFamily="18" charset="0"/>
              </a:rPr>
              <a:t>Meeting space with access to screen and projector</a:t>
            </a:r>
            <a:endParaRPr lang="en-US" sz="1600">
              <a:latin typeface="Montserrat" pitchFamily="2" charset="77"/>
            </a:endParaRPr>
          </a:p>
        </p:txBody>
      </p:sp>
      <p:pic>
        <p:nvPicPr>
          <p:cNvPr id="9" name="Picture 8">
            <a:extLst>
              <a:ext uri="{FF2B5EF4-FFF2-40B4-BE49-F238E27FC236}">
                <a16:creationId xmlns:a16="http://schemas.microsoft.com/office/drawing/2014/main" id="{88E4611E-800F-5735-5DD7-665257029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7135" y="5814612"/>
            <a:ext cx="3075265" cy="558124"/>
          </a:xfrm>
          <a:prstGeom prst="rect">
            <a:avLst/>
          </a:prstGeom>
        </p:spPr>
      </p:pic>
    </p:spTree>
    <p:extLst>
      <p:ext uri="{BB962C8B-B14F-4D97-AF65-F5344CB8AC3E}">
        <p14:creationId xmlns:p14="http://schemas.microsoft.com/office/powerpoint/2010/main" val="1331584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B6DBCD-86BA-01D0-50C1-0FB0DE3A4ECF}"/>
              </a:ext>
            </a:extLst>
          </p:cNvPr>
          <p:cNvSpPr/>
          <p:nvPr/>
        </p:nvSpPr>
        <p:spPr>
          <a:xfrm rot="16200000">
            <a:off x="-3131215" y="1635280"/>
            <a:ext cx="10358717" cy="2877086"/>
          </a:xfrm>
          <a:prstGeom prst="rect">
            <a:avLst/>
          </a:prstGeom>
          <a:solidFill>
            <a:srgbClr val="EC7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C7B38"/>
              </a:solidFill>
            </a:endParaRPr>
          </a:p>
        </p:txBody>
      </p:sp>
      <p:sp>
        <p:nvSpPr>
          <p:cNvPr id="3" name="Content Placeholder 2">
            <a:extLst>
              <a:ext uri="{FF2B5EF4-FFF2-40B4-BE49-F238E27FC236}">
                <a16:creationId xmlns:a16="http://schemas.microsoft.com/office/drawing/2014/main" id="{3E535A28-E93D-DC67-36A3-9160E5775E37}"/>
              </a:ext>
            </a:extLst>
          </p:cNvPr>
          <p:cNvSpPr>
            <a:spLocks noGrp="1"/>
          </p:cNvSpPr>
          <p:nvPr>
            <p:ph idx="1"/>
          </p:nvPr>
        </p:nvSpPr>
        <p:spPr>
          <a:xfrm>
            <a:off x="3667163" y="310816"/>
            <a:ext cx="7967376" cy="6172199"/>
          </a:xfrm>
        </p:spPr>
        <p:txBody>
          <a:bodyPr anchor="ctr">
            <a:noAutofit/>
          </a:bodyPr>
          <a:lstStyle/>
          <a:p>
            <a:pPr marL="0" marR="0" indent="0">
              <a:spcBef>
                <a:spcPts val="200"/>
              </a:spcBef>
              <a:spcAft>
                <a:spcPts val="0"/>
              </a:spcAft>
              <a:buNone/>
            </a:pPr>
            <a:r>
              <a:rPr lang="en-US" sz="2400" b="1">
                <a:solidFill>
                  <a:srgbClr val="EC7B38"/>
                </a:solidFill>
                <a:effectLst/>
                <a:latin typeface="Montserrat" pitchFamily="2" charset="77"/>
                <a:ea typeface="Times New Roman" panose="02020603050405020304" pitchFamily="18" charset="0"/>
                <a:cs typeface="Times New Roman" panose="02020603050405020304" pitchFamily="18" charset="0"/>
              </a:rPr>
              <a:t>Facilitator Training Day Two Afternoon Session </a:t>
            </a:r>
          </a:p>
          <a:p>
            <a:pPr marL="0" marR="0" indent="0">
              <a:spcBef>
                <a:spcPts val="200"/>
              </a:spcBef>
              <a:spcAft>
                <a:spcPts val="0"/>
              </a:spcAft>
              <a:buNone/>
            </a:pPr>
            <a:endParaRPr lang="en-US" sz="1200" b="1">
              <a:solidFill>
                <a:srgbClr val="EC7B38"/>
              </a:solidFill>
              <a:effectLst/>
              <a:latin typeface="Montserrat" pitchFamily="2" charset="77"/>
              <a:ea typeface="Times New Roman" panose="02020603050405020304" pitchFamily="18" charset="0"/>
              <a:cs typeface="Times New Roman" panose="02020603050405020304" pitchFamily="18" charset="0"/>
            </a:endParaRPr>
          </a:p>
          <a:p>
            <a:pPr marL="800100" lvl="1" indent="-342900">
              <a:spcBef>
                <a:spcPts val="200"/>
              </a:spcBef>
              <a:buFont typeface="+mj-lt"/>
              <a:buAutoNum type="arabicPeriod"/>
            </a:pPr>
            <a:r>
              <a:rPr lang="en-US" sz="1600">
                <a:effectLst/>
                <a:latin typeface="Montserrat" pitchFamily="2" charset="77"/>
                <a:ea typeface="Times New Roman" panose="02020603050405020304" pitchFamily="18" charset="0"/>
                <a:cs typeface="Times New Roman" panose="02020603050405020304" pitchFamily="18" charset="0"/>
              </a:rPr>
              <a:t>Family Friendly Schools </a:t>
            </a:r>
            <a:endParaRPr lang="en-US" sz="1600">
              <a:latin typeface="Montserrat" pitchFamily="2" charset="77"/>
              <a:ea typeface="Times New Roman" panose="02020603050405020304" pitchFamily="18" charset="0"/>
              <a:cs typeface="Times New Roman" panose="02020603050405020304" pitchFamily="18" charset="0"/>
            </a:endParaRPr>
          </a:p>
          <a:p>
            <a:pPr marL="800100" lvl="1" indent="-342900">
              <a:spcBef>
                <a:spcPts val="200"/>
              </a:spcBef>
              <a:buFont typeface="+mj-lt"/>
              <a:buAutoNum type="arabicPeriod"/>
            </a:pPr>
            <a:r>
              <a:rPr lang="en-US" sz="1600">
                <a:effectLst/>
                <a:latin typeface="Montserrat" pitchFamily="2" charset="77"/>
                <a:ea typeface="Times New Roman" panose="02020603050405020304" pitchFamily="18" charset="0"/>
                <a:cs typeface="Times New Roman" panose="02020603050405020304" pitchFamily="18" charset="0"/>
              </a:rPr>
              <a:t>Groundswell Gatherings </a:t>
            </a:r>
          </a:p>
          <a:p>
            <a:pPr marL="800100" lvl="1" indent="-342900">
              <a:spcBef>
                <a:spcPts val="200"/>
              </a:spcBef>
              <a:buFont typeface="+mj-lt"/>
              <a:buAutoNum type="arabicPeriod"/>
            </a:pPr>
            <a:r>
              <a:rPr lang="en-US" sz="1600">
                <a:effectLst/>
                <a:latin typeface="Montserrat" pitchFamily="2" charset="77"/>
                <a:ea typeface="Times New Roman" panose="02020603050405020304" pitchFamily="18" charset="0"/>
                <a:cs typeface="Times New Roman" panose="02020603050405020304" pitchFamily="18" charset="0"/>
              </a:rPr>
              <a:t>Community Profiles </a:t>
            </a:r>
            <a:endParaRPr lang="en-US" sz="1600">
              <a:latin typeface="Montserrat" pitchFamily="2" charset="77"/>
              <a:ea typeface="Times New Roman" panose="02020603050405020304" pitchFamily="18" charset="0"/>
              <a:cs typeface="Times New Roman" panose="02020603050405020304" pitchFamily="18" charset="0"/>
            </a:endParaRPr>
          </a:p>
          <a:p>
            <a:pPr marL="0" indent="0">
              <a:spcBef>
                <a:spcPts val="200"/>
              </a:spcBef>
              <a:buNone/>
            </a:pPr>
            <a:endParaRPr lang="en-US" sz="2200">
              <a:effectLst/>
              <a:latin typeface="Montserrat" pitchFamily="2" charset="77"/>
              <a:ea typeface="Times New Roman" panose="02020603050405020304" pitchFamily="18" charset="0"/>
              <a:cs typeface="Times New Roman" panose="02020603050405020304" pitchFamily="18" charset="0"/>
            </a:endParaRPr>
          </a:p>
          <a:p>
            <a:pPr marL="0" marR="0" indent="0">
              <a:spcBef>
                <a:spcPts val="200"/>
              </a:spcBef>
              <a:spcAft>
                <a:spcPts val="0"/>
              </a:spcAft>
              <a:buNone/>
            </a:pPr>
            <a:r>
              <a:rPr lang="en-US" sz="2000" b="1">
                <a:solidFill>
                  <a:srgbClr val="EC7B38"/>
                </a:solidFill>
                <a:effectLst/>
                <a:latin typeface="Montserrat Medium" pitchFamily="2" charset="77"/>
                <a:ea typeface="Times New Roman" panose="02020603050405020304" pitchFamily="18" charset="0"/>
                <a:cs typeface="Times New Roman" panose="02020603050405020304" pitchFamily="18" charset="0"/>
              </a:rPr>
              <a:t>Goals: </a:t>
            </a:r>
          </a:p>
          <a:p>
            <a:pPr marL="0" marR="0" indent="0">
              <a:spcBef>
                <a:spcPts val="200"/>
              </a:spcBef>
              <a:spcAft>
                <a:spcPts val="0"/>
              </a:spcAft>
              <a:buNone/>
            </a:pPr>
            <a:r>
              <a:rPr lang="en-US" sz="1600" i="1">
                <a:effectLst/>
                <a:latin typeface="Montserrat" pitchFamily="2" charset="77"/>
                <a:ea typeface="Times New Roman" panose="02020603050405020304" pitchFamily="18" charset="0"/>
                <a:cs typeface="Times New Roman" panose="02020603050405020304" pitchFamily="18" charset="0"/>
              </a:rPr>
              <a:t>Reframe the conversation around family and community engagement to expand public understanding. </a:t>
            </a:r>
          </a:p>
          <a:p>
            <a:pPr marL="0" marR="0" indent="0">
              <a:spcBef>
                <a:spcPts val="200"/>
              </a:spcBef>
              <a:spcAft>
                <a:spcPts val="0"/>
              </a:spcAft>
              <a:buNone/>
            </a:pPr>
            <a:r>
              <a:rPr lang="en-US" sz="1800" i="1">
                <a:effectLst/>
                <a:latin typeface="Montserrat" pitchFamily="2" charset="77"/>
                <a:ea typeface="Times New Roman" panose="02020603050405020304" pitchFamily="18" charset="0"/>
                <a:cs typeface="Times New Roman" panose="02020603050405020304" pitchFamily="18" charset="0"/>
              </a:rPr>
              <a:t> </a:t>
            </a:r>
          </a:p>
          <a:p>
            <a:pPr marL="0" marR="0" indent="0">
              <a:spcBef>
                <a:spcPts val="200"/>
              </a:spcBef>
              <a:spcAft>
                <a:spcPts val="0"/>
              </a:spcAft>
              <a:buNone/>
            </a:pPr>
            <a:r>
              <a:rPr lang="en-US" sz="2000" b="1">
                <a:solidFill>
                  <a:srgbClr val="EC7B38"/>
                </a:solidFill>
                <a:effectLst/>
                <a:latin typeface="Montserrat Medium" pitchFamily="2" charset="77"/>
                <a:ea typeface="Times New Roman" panose="02020603050405020304" pitchFamily="18" charset="0"/>
                <a:cs typeface="Times New Roman" panose="02020603050405020304" pitchFamily="18" charset="0"/>
              </a:rPr>
              <a:t>Objectives: </a:t>
            </a:r>
          </a:p>
          <a:p>
            <a:pPr marL="342900" marR="0" lvl="0" indent="-342900">
              <a:spcBef>
                <a:spcPts val="200"/>
              </a:spcBef>
              <a:spcAft>
                <a:spcPts val="0"/>
              </a:spcAft>
              <a:buFont typeface="Symbol" panose="05050102010706020507" pitchFamily="18" charset="2"/>
              <a:buChar char=""/>
            </a:pPr>
            <a:r>
              <a:rPr lang="en-US" sz="1600">
                <a:effectLst/>
                <a:latin typeface="Montserrat" pitchFamily="2" charset="77"/>
                <a:ea typeface="Times New Roman" panose="02020603050405020304" pitchFamily="18" charset="0"/>
                <a:cs typeface="Times New Roman" panose="02020603050405020304" pitchFamily="18" charset="0"/>
              </a:rPr>
              <a:t>Identify and examine new and existing policies and practices to further family and community engagement. </a:t>
            </a:r>
          </a:p>
          <a:p>
            <a:pPr marL="342900" marR="0" lvl="0" indent="-342900">
              <a:spcBef>
                <a:spcPts val="200"/>
              </a:spcBef>
              <a:spcAft>
                <a:spcPts val="0"/>
              </a:spcAft>
              <a:buFont typeface="Symbol" panose="05050102010706020507" pitchFamily="18" charset="2"/>
              <a:buChar char=""/>
            </a:pPr>
            <a:r>
              <a:rPr lang="en-US" sz="1600">
                <a:effectLst/>
                <a:latin typeface="Montserrat" pitchFamily="2" charset="77"/>
                <a:ea typeface="Times New Roman" panose="02020603050405020304" pitchFamily="18" charset="0"/>
                <a:cs typeface="Times New Roman" panose="02020603050405020304" pitchFamily="18" charset="0"/>
              </a:rPr>
              <a:t>Champion equity as an essential element of family and community engagement and stand with families for equitable educational systems outcomes </a:t>
            </a:r>
          </a:p>
          <a:p>
            <a:pPr marL="685800" marR="0" indent="0">
              <a:spcBef>
                <a:spcPts val="200"/>
              </a:spcBef>
              <a:spcAft>
                <a:spcPts val="0"/>
              </a:spcAft>
              <a:buNone/>
            </a:pPr>
            <a:r>
              <a:rPr lang="en-US" sz="1800">
                <a:effectLst/>
                <a:latin typeface="Montserrat" pitchFamily="2" charset="77"/>
                <a:ea typeface="Times New Roman" panose="02020603050405020304" pitchFamily="18" charset="0"/>
                <a:cs typeface="Times New Roman" panose="02020603050405020304" pitchFamily="18" charset="0"/>
              </a:rPr>
              <a:t> </a:t>
            </a:r>
          </a:p>
          <a:p>
            <a:pPr marL="0" marR="0" indent="0">
              <a:spcBef>
                <a:spcPts val="200"/>
              </a:spcBef>
              <a:spcAft>
                <a:spcPts val="0"/>
              </a:spcAft>
              <a:buNone/>
            </a:pPr>
            <a:r>
              <a:rPr lang="en-US" sz="2000" b="1">
                <a:solidFill>
                  <a:srgbClr val="EC7B38"/>
                </a:solidFill>
                <a:effectLst/>
                <a:latin typeface="Montserrat Medium" pitchFamily="2" charset="77"/>
                <a:ea typeface="Times New Roman" panose="02020603050405020304" pitchFamily="18" charset="0"/>
                <a:cs typeface="Times New Roman" panose="02020603050405020304" pitchFamily="18" charset="0"/>
              </a:rPr>
              <a:t>Materials and Resources Needed:</a:t>
            </a:r>
            <a:endParaRPr lang="en-US" sz="1800" b="1">
              <a:effectLst/>
              <a:latin typeface="Montserrat" pitchFamily="2" charset="77"/>
              <a:ea typeface="Times New Roman" panose="02020603050405020304" pitchFamily="18" charset="0"/>
              <a:cs typeface="Times New Roman" panose="02020603050405020304" pitchFamily="18" charset="0"/>
            </a:endParaRPr>
          </a:p>
          <a:p>
            <a:pPr marL="342900" marR="0" lvl="0" indent="-342900">
              <a:spcBef>
                <a:spcPts val="200"/>
              </a:spcBef>
              <a:spcAft>
                <a:spcPts val="0"/>
              </a:spcAft>
              <a:buFont typeface="Symbol" panose="05050102010706020507" pitchFamily="18" charset="2"/>
              <a:buChar char=""/>
            </a:pPr>
            <a:r>
              <a:rPr lang="en-US" sz="1600">
                <a:effectLst/>
                <a:latin typeface="Montserrat" pitchFamily="2" charset="77"/>
                <a:ea typeface="Times New Roman" panose="02020603050405020304" pitchFamily="18" charset="0"/>
                <a:cs typeface="Times New Roman" panose="02020603050405020304" pitchFamily="18" charset="0"/>
              </a:rPr>
              <a:t>Five Step Process for FFS Certification </a:t>
            </a:r>
          </a:p>
          <a:p>
            <a:pPr marL="742950" marR="0" lvl="1" indent="-285750">
              <a:spcBef>
                <a:spcPts val="200"/>
              </a:spcBef>
              <a:spcAft>
                <a:spcPts val="0"/>
              </a:spcAft>
              <a:buFont typeface="Courier New" panose="02070309020205020404" pitchFamily="49" charset="0"/>
              <a:buChar char="o"/>
            </a:pPr>
            <a:r>
              <a:rPr lang="en-US" sz="1600">
                <a:effectLst/>
                <a:latin typeface="Montserrat" pitchFamily="2" charset="77"/>
                <a:ea typeface="Times New Roman" panose="02020603050405020304" pitchFamily="18" charset="0"/>
                <a:cs typeface="Times New Roman" panose="02020603050405020304" pitchFamily="18" charset="0"/>
              </a:rPr>
              <a:t>Introduction script for families </a:t>
            </a:r>
          </a:p>
          <a:p>
            <a:pPr marL="342900" marR="0" lvl="0" indent="-342900">
              <a:spcBef>
                <a:spcPts val="200"/>
              </a:spcBef>
              <a:spcAft>
                <a:spcPts val="0"/>
              </a:spcAft>
              <a:buFont typeface="Symbol" panose="05050102010706020507" pitchFamily="18" charset="2"/>
              <a:buChar char=""/>
            </a:pPr>
            <a:r>
              <a:rPr lang="en-US" sz="1600">
                <a:effectLst/>
                <a:latin typeface="Montserrat" pitchFamily="2" charset="77"/>
                <a:ea typeface="Times New Roman" panose="02020603050405020304" pitchFamily="18" charset="0"/>
                <a:cs typeface="Times New Roman" panose="02020603050405020304" pitchFamily="18" charset="0"/>
              </a:rPr>
              <a:t>Groundswell Gathering Facilitator Handbook </a:t>
            </a:r>
          </a:p>
          <a:p>
            <a:pPr marL="342900" marR="0" lvl="0" indent="-342900">
              <a:spcBef>
                <a:spcPts val="200"/>
              </a:spcBef>
              <a:spcAft>
                <a:spcPts val="0"/>
              </a:spcAft>
              <a:buFont typeface="Symbol" panose="05050102010706020507" pitchFamily="18" charset="2"/>
              <a:buChar char=""/>
            </a:pPr>
            <a:r>
              <a:rPr lang="en-US" sz="1600">
                <a:effectLst/>
                <a:latin typeface="Montserrat" pitchFamily="2" charset="77"/>
                <a:ea typeface="Times New Roman" panose="02020603050405020304" pitchFamily="18" charset="0"/>
                <a:cs typeface="Times New Roman" panose="02020603050405020304" pitchFamily="18" charset="0"/>
              </a:rPr>
              <a:t>Community Profiles for District </a:t>
            </a:r>
          </a:p>
          <a:p>
            <a:pPr marL="742950" marR="0" lvl="1" indent="-285750">
              <a:spcBef>
                <a:spcPts val="200"/>
              </a:spcBef>
              <a:spcAft>
                <a:spcPts val="0"/>
              </a:spcAft>
              <a:buFont typeface="Courier New" panose="02070309020205020404" pitchFamily="49" charset="0"/>
              <a:buChar char="o"/>
            </a:pPr>
            <a:r>
              <a:rPr lang="en-US" sz="1600">
                <a:effectLst/>
                <a:latin typeface="Montserrat" pitchFamily="2" charset="77"/>
                <a:ea typeface="Times New Roman" panose="02020603050405020304" pitchFamily="18" charset="0"/>
                <a:cs typeface="Times New Roman" panose="02020603050405020304" pitchFamily="18" charset="0"/>
              </a:rPr>
              <a:t>Optional School Report Card  </a:t>
            </a:r>
          </a:p>
          <a:p>
            <a:endParaRPr lang="en-US" sz="1000"/>
          </a:p>
        </p:txBody>
      </p:sp>
      <p:sp>
        <p:nvSpPr>
          <p:cNvPr id="6" name="TextBox 5">
            <a:extLst>
              <a:ext uri="{FF2B5EF4-FFF2-40B4-BE49-F238E27FC236}">
                <a16:creationId xmlns:a16="http://schemas.microsoft.com/office/drawing/2014/main" id="{E05478B7-F1DD-764B-BC67-EF7C6DE8E9CB}"/>
              </a:ext>
            </a:extLst>
          </p:cNvPr>
          <p:cNvSpPr txBox="1"/>
          <p:nvPr/>
        </p:nvSpPr>
        <p:spPr>
          <a:xfrm>
            <a:off x="790076" y="286958"/>
            <a:ext cx="2582711" cy="2062103"/>
          </a:xfrm>
          <a:prstGeom prst="rect">
            <a:avLst/>
          </a:prstGeom>
          <a:noFill/>
        </p:spPr>
        <p:txBody>
          <a:bodyPr wrap="square">
            <a:spAutoFit/>
          </a:bodyPr>
          <a:lstStyle/>
          <a:p>
            <a:r>
              <a:rPr lang="en-US" sz="3200" b="1" i="1" kern="1200">
                <a:solidFill>
                  <a:schemeClr val="bg1"/>
                </a:solidFill>
                <a:effectLst/>
                <a:latin typeface="Montserrat" pitchFamily="2" charset="77"/>
              </a:rPr>
              <a:t>Advocate </a:t>
            </a:r>
            <a:br>
              <a:rPr lang="en-US" sz="3200" b="1" i="1" kern="1200">
                <a:solidFill>
                  <a:schemeClr val="bg1"/>
                </a:solidFill>
                <a:effectLst/>
                <a:latin typeface="Montserrat" pitchFamily="2" charset="77"/>
              </a:rPr>
            </a:br>
            <a:r>
              <a:rPr lang="en-US" sz="3200" b="1" i="1" kern="1200">
                <a:solidFill>
                  <a:schemeClr val="bg1"/>
                </a:solidFill>
                <a:effectLst/>
                <a:latin typeface="Montserrat" pitchFamily="2" charset="77"/>
              </a:rPr>
              <a:t>for System </a:t>
            </a:r>
            <a:br>
              <a:rPr lang="en-US" sz="3200" b="1" i="1" kern="1200">
                <a:solidFill>
                  <a:schemeClr val="bg1"/>
                </a:solidFill>
                <a:effectLst/>
                <a:latin typeface="Montserrat" pitchFamily="2" charset="77"/>
              </a:rPr>
            </a:br>
            <a:r>
              <a:rPr lang="en-US" sz="3200" b="1" i="1" kern="1200">
                <a:solidFill>
                  <a:schemeClr val="bg1"/>
                </a:solidFill>
                <a:effectLst/>
                <a:latin typeface="Montserrat" pitchFamily="2" charset="77"/>
              </a:rPr>
              <a:t>Change </a:t>
            </a:r>
            <a:br>
              <a:rPr lang="en-US" sz="3200" b="1" i="1" kern="1200">
                <a:solidFill>
                  <a:schemeClr val="bg1"/>
                </a:solidFill>
                <a:effectLst/>
                <a:latin typeface="Montserrat" pitchFamily="2" charset="77"/>
              </a:rPr>
            </a:br>
            <a:r>
              <a:rPr lang="en-US" sz="3200" b="1" i="1" kern="1200">
                <a:solidFill>
                  <a:schemeClr val="bg1"/>
                </a:solidFill>
                <a:effectLst/>
                <a:latin typeface="Montserrat" pitchFamily="2" charset="77"/>
              </a:rPr>
              <a:t>and Equity</a:t>
            </a:r>
          </a:p>
        </p:txBody>
      </p:sp>
      <p:pic>
        <p:nvPicPr>
          <p:cNvPr id="7" name="Picture 6">
            <a:extLst>
              <a:ext uri="{FF2B5EF4-FFF2-40B4-BE49-F238E27FC236}">
                <a16:creationId xmlns:a16="http://schemas.microsoft.com/office/drawing/2014/main" id="{0D62396B-2E23-D6CF-AB7C-D457A4DF1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135" y="5846696"/>
            <a:ext cx="3075265" cy="558124"/>
          </a:xfrm>
          <a:prstGeom prst="rect">
            <a:avLst/>
          </a:prstGeom>
        </p:spPr>
      </p:pic>
    </p:spTree>
    <p:extLst>
      <p:ext uri="{BB962C8B-B14F-4D97-AF65-F5344CB8AC3E}">
        <p14:creationId xmlns:p14="http://schemas.microsoft.com/office/powerpoint/2010/main" val="1083891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818B-58E2-878C-8021-8CB51900E0C6}"/>
              </a:ext>
            </a:extLst>
          </p:cNvPr>
          <p:cNvSpPr>
            <a:spLocks noGrp="1"/>
          </p:cNvSpPr>
          <p:nvPr>
            <p:ph type="title"/>
          </p:nvPr>
        </p:nvSpPr>
        <p:spPr>
          <a:xfrm>
            <a:off x="5163671" y="365125"/>
            <a:ext cx="6190128" cy="1325563"/>
          </a:xfrm>
        </p:spPr>
        <p:txBody>
          <a:bodyPr>
            <a:normAutofit/>
          </a:bodyPr>
          <a:lstStyle/>
          <a:p>
            <a:r>
              <a:rPr lang="en-US" sz="4400" b="1" kern="1200">
                <a:solidFill>
                  <a:srgbClr val="A75890"/>
                </a:solidFill>
                <a:effectLst/>
                <a:latin typeface="Montserrat ExtraBold" pitchFamily="2" charset="77"/>
              </a:rPr>
              <a:t>Defining </a:t>
            </a:r>
            <a:br>
              <a:rPr lang="en-US" sz="4400" b="1" kern="1200">
                <a:solidFill>
                  <a:srgbClr val="A75890"/>
                </a:solidFill>
                <a:effectLst/>
                <a:latin typeface="Montserrat ExtraBold" pitchFamily="2" charset="77"/>
              </a:rPr>
            </a:br>
            <a:r>
              <a:rPr lang="en-US" sz="4400" b="1" kern="1200">
                <a:solidFill>
                  <a:srgbClr val="A75890"/>
                </a:solidFill>
                <a:effectLst/>
                <a:latin typeface="Montserrat ExtraBold" pitchFamily="2" charset="77"/>
              </a:rPr>
              <a:t>Family Engagement</a:t>
            </a:r>
            <a:endParaRPr lang="en-US" b="1">
              <a:solidFill>
                <a:srgbClr val="A75890"/>
              </a:solidFill>
              <a:latin typeface="Montserrat ExtraBold" pitchFamily="2" charset="77"/>
            </a:endParaRPr>
          </a:p>
        </p:txBody>
      </p:sp>
      <p:sp>
        <p:nvSpPr>
          <p:cNvPr id="3" name="Content Placeholder 2">
            <a:extLst>
              <a:ext uri="{FF2B5EF4-FFF2-40B4-BE49-F238E27FC236}">
                <a16:creationId xmlns:a16="http://schemas.microsoft.com/office/drawing/2014/main" id="{7A6BC5B4-F7FE-1513-B11E-45A555CBCD2E}"/>
              </a:ext>
            </a:extLst>
          </p:cNvPr>
          <p:cNvSpPr>
            <a:spLocks noGrp="1"/>
          </p:cNvSpPr>
          <p:nvPr>
            <p:ph idx="1"/>
          </p:nvPr>
        </p:nvSpPr>
        <p:spPr>
          <a:xfrm>
            <a:off x="5163671" y="1941886"/>
            <a:ext cx="6190129" cy="4351338"/>
          </a:xfrm>
        </p:spPr>
        <p:txBody>
          <a:bodyPr>
            <a:normAutofit/>
          </a:bodyPr>
          <a:lstStyle/>
          <a:p>
            <a:pPr marL="0" indent="0">
              <a:buNone/>
            </a:pPr>
            <a:r>
              <a:rPr lang="en-US" sz="2400" b="1" kern="1200">
                <a:solidFill>
                  <a:schemeClr val="bg2">
                    <a:lumMod val="25000"/>
                  </a:schemeClr>
                </a:solidFill>
                <a:effectLst/>
                <a:latin typeface="Montserrat" pitchFamily="2" charset="77"/>
              </a:rPr>
              <a:t>Facilitator Training </a:t>
            </a:r>
            <a:br>
              <a:rPr lang="en-US" sz="2400" b="1" kern="1200">
                <a:solidFill>
                  <a:schemeClr val="bg2">
                    <a:lumMod val="25000"/>
                  </a:schemeClr>
                </a:solidFill>
                <a:effectLst/>
                <a:latin typeface="Montserrat" pitchFamily="2" charset="77"/>
              </a:rPr>
            </a:br>
            <a:r>
              <a:rPr lang="en-US" sz="2400" b="1" kern="1200">
                <a:solidFill>
                  <a:schemeClr val="bg2">
                    <a:lumMod val="25000"/>
                  </a:schemeClr>
                </a:solidFill>
                <a:effectLst/>
                <a:latin typeface="Montserrat" pitchFamily="2" charset="77"/>
              </a:rPr>
              <a:t>Day One Morning Session</a:t>
            </a:r>
          </a:p>
          <a:p>
            <a:pPr marL="0" indent="0">
              <a:lnSpc>
                <a:spcPct val="110000"/>
              </a:lnSpc>
              <a:buNone/>
            </a:pPr>
            <a:br>
              <a:rPr lang="en-US" sz="2400" i="1" kern="1200">
                <a:effectLst/>
                <a:latin typeface="Montserrat" pitchFamily="2" charset="77"/>
              </a:rPr>
            </a:br>
            <a:r>
              <a:rPr lang="en-US" sz="2000" kern="1200">
                <a:effectLst/>
                <a:latin typeface="Montserrat" pitchFamily="2" charset="77"/>
              </a:rPr>
              <a:t>Defining Family Engagement </a:t>
            </a:r>
            <a:br>
              <a:rPr lang="en-US" sz="2000" i="1" kern="1200">
                <a:effectLst/>
                <a:latin typeface="Montserrat" pitchFamily="2" charset="77"/>
              </a:rPr>
            </a:br>
            <a:r>
              <a:rPr lang="en-US" sz="2000" kern="1200">
                <a:effectLst/>
                <a:latin typeface="Montserrat" pitchFamily="2" charset="77"/>
              </a:rPr>
              <a:t>The Spectrum of Family Engagement</a:t>
            </a:r>
            <a:br>
              <a:rPr lang="en-US" sz="2000" i="1" kern="1200">
                <a:effectLst/>
                <a:latin typeface="Montserrat" pitchFamily="2" charset="77"/>
              </a:rPr>
            </a:br>
            <a:r>
              <a:rPr lang="en-US" sz="2000" kern="1200">
                <a:effectLst/>
                <a:latin typeface="Montserrat" pitchFamily="2" charset="77"/>
              </a:rPr>
              <a:t>Back to the Basics </a:t>
            </a:r>
            <a:br>
              <a:rPr lang="en-US" sz="2000" i="1" kern="1200">
                <a:effectLst/>
                <a:latin typeface="Montserrat" pitchFamily="2" charset="77"/>
              </a:rPr>
            </a:br>
            <a:r>
              <a:rPr lang="en-US" sz="2000" kern="1200" err="1">
                <a:effectLst/>
                <a:latin typeface="Montserrat" pitchFamily="2" charset="77"/>
              </a:rPr>
              <a:t>EdOptions</a:t>
            </a:r>
            <a:r>
              <a:rPr lang="en-US" sz="2000" kern="1200">
                <a:effectLst/>
                <a:latin typeface="Montserrat" pitchFamily="2" charset="77"/>
              </a:rPr>
              <a:t> Resource </a:t>
            </a:r>
            <a:r>
              <a:rPr lang="en-US" sz="2000" kern="1200" err="1">
                <a:effectLst/>
                <a:latin typeface="Montserrat" pitchFamily="2" charset="77"/>
              </a:rPr>
              <a:t>PlayBook</a:t>
            </a:r>
            <a:r>
              <a:rPr lang="en-US" sz="2000" kern="1200">
                <a:effectLst/>
                <a:latin typeface="Montserrat" pitchFamily="2" charset="77"/>
              </a:rPr>
              <a:t>  </a:t>
            </a:r>
            <a:br>
              <a:rPr lang="en-US" sz="2000" i="1" kern="1200">
                <a:effectLst/>
                <a:latin typeface="Montserrat" pitchFamily="2" charset="77"/>
              </a:rPr>
            </a:br>
            <a:r>
              <a:rPr lang="en-US" sz="2000" kern="1200">
                <a:effectLst/>
                <a:latin typeface="Montserrat" pitchFamily="2" charset="77"/>
              </a:rPr>
              <a:t>Setting the Stage at Back-to-School Basecamp</a:t>
            </a:r>
            <a:endParaRPr lang="en-US" sz="2000"/>
          </a:p>
        </p:txBody>
      </p:sp>
      <p:sp>
        <p:nvSpPr>
          <p:cNvPr id="4" name="Rectangle 3">
            <a:extLst>
              <a:ext uri="{FF2B5EF4-FFF2-40B4-BE49-F238E27FC236}">
                <a16:creationId xmlns:a16="http://schemas.microsoft.com/office/drawing/2014/main" id="{40E402B0-FC4F-2F4F-7724-83981F625056}"/>
              </a:ext>
            </a:extLst>
          </p:cNvPr>
          <p:cNvSpPr/>
          <p:nvPr/>
        </p:nvSpPr>
        <p:spPr>
          <a:xfrm>
            <a:off x="609600" y="0"/>
            <a:ext cx="2407023" cy="6858000"/>
          </a:xfrm>
          <a:prstGeom prst="rect">
            <a:avLst/>
          </a:prstGeom>
          <a:solidFill>
            <a:srgbClr val="A758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3D1B3F1-AD80-4B48-DCBD-3B8CD6202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135" y="5814612"/>
            <a:ext cx="3075265" cy="558124"/>
          </a:xfrm>
          <a:prstGeom prst="rect">
            <a:avLst/>
          </a:prstGeom>
        </p:spPr>
      </p:pic>
      <p:pic>
        <p:nvPicPr>
          <p:cNvPr id="8" name="Picture 7">
            <a:extLst>
              <a:ext uri="{FF2B5EF4-FFF2-40B4-BE49-F238E27FC236}">
                <a16:creationId xmlns:a16="http://schemas.microsoft.com/office/drawing/2014/main" id="{359E4819-55CE-F099-0DB9-637AB1AE8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8989"/>
            <a:ext cx="4639235" cy="4639235"/>
          </a:xfrm>
          <a:prstGeom prst="rect">
            <a:avLst/>
          </a:prstGeom>
        </p:spPr>
      </p:pic>
    </p:spTree>
    <p:extLst>
      <p:ext uri="{BB962C8B-B14F-4D97-AF65-F5344CB8AC3E}">
        <p14:creationId xmlns:p14="http://schemas.microsoft.com/office/powerpoint/2010/main" val="3788603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BC9DA-3081-8258-BCBC-1F9BE4634439}"/>
              </a:ext>
            </a:extLst>
          </p:cNvPr>
          <p:cNvSpPr>
            <a:spLocks noGrp="1"/>
          </p:cNvSpPr>
          <p:nvPr>
            <p:ph type="title"/>
          </p:nvPr>
        </p:nvSpPr>
        <p:spPr>
          <a:xfrm>
            <a:off x="589560" y="856180"/>
            <a:ext cx="4560584" cy="1128068"/>
          </a:xfrm>
        </p:spPr>
        <p:txBody>
          <a:bodyPr anchor="ctr">
            <a:normAutofit fontScale="90000"/>
          </a:bodyPr>
          <a:lstStyle/>
          <a:p>
            <a:r>
              <a:rPr lang="en-US" sz="3700">
                <a:ea typeface="Calibri Light"/>
                <a:cs typeface="Calibri Light"/>
              </a:rPr>
              <a:t>Day 3 </a:t>
            </a:r>
            <a:br>
              <a:rPr lang="en-US" sz="3700">
                <a:ea typeface="Calibri Light"/>
                <a:cs typeface="Calibri Light"/>
              </a:rPr>
            </a:br>
            <a:r>
              <a:rPr lang="en-US" sz="3700">
                <a:ea typeface="Calibri Light"/>
                <a:cs typeface="Calibri Light"/>
              </a:rPr>
              <a:t>The CIPL Fellowship </a:t>
            </a:r>
            <a:endParaRPr lang="en-US" sz="3700"/>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EF0FEE-2472-8984-8DE4-2E3F2DF81613}"/>
              </a:ext>
            </a:extLst>
          </p:cNvPr>
          <p:cNvSpPr>
            <a:spLocks noGrp="1"/>
          </p:cNvSpPr>
          <p:nvPr>
            <p:ph idx="1"/>
          </p:nvPr>
        </p:nvSpPr>
        <p:spPr>
          <a:xfrm>
            <a:off x="359811" y="2399777"/>
            <a:ext cx="5275242" cy="4591494"/>
          </a:xfrm>
        </p:spPr>
        <p:txBody>
          <a:bodyPr vert="horz" lIns="91440" tIns="45720" rIns="91440" bIns="45720" rtlCol="0" anchor="ctr">
            <a:normAutofit/>
          </a:bodyPr>
          <a:lstStyle/>
          <a:p>
            <a:pPr marL="0" indent="0">
              <a:buNone/>
            </a:pPr>
            <a:endParaRPr lang="en-US" sz="2000" b="1">
              <a:latin typeface="montserrat italic"/>
              <a:ea typeface="Calibri"/>
              <a:cs typeface="Calibri"/>
            </a:endParaRPr>
          </a:p>
          <a:p>
            <a:pPr marL="0" indent="0">
              <a:buNone/>
            </a:pPr>
            <a:r>
              <a:rPr lang="en-US" sz="2000" b="1">
                <a:latin typeface="montserrat italic"/>
                <a:ea typeface="Calibri"/>
                <a:cs typeface="Calibri"/>
              </a:rPr>
              <a:t>Morning Session: </a:t>
            </a:r>
            <a:endParaRPr lang="en-US" sz="2000">
              <a:latin typeface="montserrat italic"/>
              <a:ea typeface="Calibri"/>
              <a:cs typeface="Calibri"/>
            </a:endParaRPr>
          </a:p>
          <a:p>
            <a:r>
              <a:rPr lang="en-US" sz="2000">
                <a:latin typeface="montserrat italic"/>
                <a:ea typeface="Calibri"/>
                <a:cs typeface="Calibri"/>
              </a:rPr>
              <a:t>Meet the current Facilitators and the new Class (Application Review) </a:t>
            </a:r>
          </a:p>
          <a:p>
            <a:r>
              <a:rPr lang="en-US" sz="2000">
                <a:latin typeface="montserrat italic"/>
                <a:ea typeface="Calibri"/>
                <a:cs typeface="Calibri"/>
              </a:rPr>
              <a:t>History of CIPL and evolution to online class and Fellowship Tracks</a:t>
            </a:r>
          </a:p>
          <a:p>
            <a:r>
              <a:rPr lang="en-US" sz="2000">
                <a:latin typeface="montserrat italic"/>
                <a:ea typeface="Calibri"/>
                <a:cs typeface="Calibri"/>
              </a:rPr>
              <a:t>How it works to host locally</a:t>
            </a:r>
          </a:p>
          <a:p>
            <a:r>
              <a:rPr lang="en-US" sz="2000">
                <a:latin typeface="montserrat italic"/>
                <a:ea typeface="Calibri"/>
                <a:cs typeface="Calibri"/>
              </a:rPr>
              <a:t>Webinar Series</a:t>
            </a:r>
          </a:p>
          <a:p>
            <a:r>
              <a:rPr lang="en-US" sz="2000">
                <a:latin typeface="montserrat italic"/>
                <a:ea typeface="Calibri"/>
                <a:cs typeface="Calibri"/>
              </a:rPr>
              <a:t>Development of facilitator questions</a:t>
            </a:r>
          </a:p>
          <a:p>
            <a:pPr marL="0" indent="0">
              <a:buNone/>
            </a:pPr>
            <a:r>
              <a:rPr lang="en-US" sz="2000" b="1">
                <a:latin typeface="montserrat italic"/>
                <a:ea typeface="Calibri"/>
                <a:cs typeface="Calibri"/>
              </a:rPr>
              <a:t>Afternoon Wrap-Up:</a:t>
            </a:r>
          </a:p>
          <a:p>
            <a:r>
              <a:rPr lang="en-US" sz="2000">
                <a:latin typeface="montserrat italic"/>
                <a:ea typeface="Calibri"/>
                <a:cs typeface="Calibri"/>
              </a:rPr>
              <a:t>Edits, suggestions and next steps</a:t>
            </a:r>
            <a:r>
              <a:rPr lang="en-US" sz="2000">
                <a:ea typeface="Calibri"/>
                <a:cs typeface="Calibri"/>
              </a:rPr>
              <a:t> </a:t>
            </a:r>
          </a:p>
          <a:p>
            <a:pPr marL="0" indent="0">
              <a:buNone/>
            </a:pPr>
            <a:endParaRPr lang="en-US" sz="2000" b="1">
              <a:ea typeface="Calibri"/>
              <a:cs typeface="Calibri"/>
            </a:endParaRPr>
          </a:p>
          <a:p>
            <a:endParaRPr lang="en-US" sz="2000">
              <a:ea typeface="Calibri"/>
              <a:cs typeface="Calibri"/>
            </a:endParaRPr>
          </a:p>
          <a:p>
            <a:endParaRPr lang="en-US" sz="2000">
              <a:ea typeface="Calibri"/>
              <a:cs typeface="Calibri"/>
            </a:endParaRPr>
          </a:p>
          <a:p>
            <a:endParaRPr lang="en-US" sz="2000">
              <a:ea typeface="Calibri"/>
              <a:cs typeface="Calibri"/>
            </a:endParaRP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nference room table">
            <a:extLst>
              <a:ext uri="{FF2B5EF4-FFF2-40B4-BE49-F238E27FC236}">
                <a16:creationId xmlns:a16="http://schemas.microsoft.com/office/drawing/2014/main" id="{556B9772-33C0-CEBF-16E2-F8F25971F1EE}"/>
              </a:ext>
            </a:extLst>
          </p:cNvPr>
          <p:cNvPicPr>
            <a:picLocks noChangeAspect="1"/>
          </p:cNvPicPr>
          <p:nvPr/>
        </p:nvPicPr>
        <p:blipFill rotWithShape="1">
          <a:blip r:embed="rId2"/>
          <a:srcRect l="7931" r="1" b="1"/>
          <a:stretch/>
        </p:blipFill>
        <p:spPr>
          <a:xfrm>
            <a:off x="5977788" y="799352"/>
            <a:ext cx="5425410" cy="5259296"/>
          </a:xfrm>
          <a:prstGeom prst="rect">
            <a:avLst/>
          </a:prstGeom>
        </p:spPr>
      </p:pic>
      <p:pic>
        <p:nvPicPr>
          <p:cNvPr id="6" name="Picture 5" descr="A green and white logo&#10;&#10;Description automatically generated">
            <a:extLst>
              <a:ext uri="{FF2B5EF4-FFF2-40B4-BE49-F238E27FC236}">
                <a16:creationId xmlns:a16="http://schemas.microsoft.com/office/drawing/2014/main" id="{CEFB89EF-B2F3-607A-FF23-7DB0562C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35" y="5846696"/>
            <a:ext cx="3075265" cy="558124"/>
          </a:xfrm>
          <a:prstGeom prst="rect">
            <a:avLst/>
          </a:prstGeom>
        </p:spPr>
      </p:pic>
    </p:spTree>
    <p:extLst>
      <p:ext uri="{BB962C8B-B14F-4D97-AF65-F5344CB8AC3E}">
        <p14:creationId xmlns:p14="http://schemas.microsoft.com/office/powerpoint/2010/main" val="2498039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B500A0-EF1D-39C3-AB52-C78C0A6C63F8}"/>
              </a:ext>
            </a:extLst>
          </p:cNvPr>
          <p:cNvSpPr/>
          <p:nvPr/>
        </p:nvSpPr>
        <p:spPr>
          <a:xfrm>
            <a:off x="1035424" y="1102659"/>
            <a:ext cx="12263718" cy="3052482"/>
          </a:xfrm>
          <a:prstGeom prst="rect">
            <a:avLst/>
          </a:prstGeom>
          <a:solidFill>
            <a:srgbClr val="456D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B4FDFD-796E-6307-D7F1-94B16AB59D50}"/>
              </a:ext>
            </a:extLst>
          </p:cNvPr>
          <p:cNvSpPr>
            <a:spLocks noGrp="1"/>
          </p:cNvSpPr>
          <p:nvPr>
            <p:ph idx="1"/>
          </p:nvPr>
        </p:nvSpPr>
        <p:spPr>
          <a:xfrm>
            <a:off x="1647264" y="1687196"/>
            <a:ext cx="8897471" cy="3016904"/>
          </a:xfrm>
        </p:spPr>
        <p:txBody>
          <a:bodyPr>
            <a:normAutofit/>
          </a:bodyPr>
          <a:lstStyle/>
          <a:p>
            <a:pPr marL="0" indent="0">
              <a:buNone/>
            </a:pPr>
            <a:r>
              <a:rPr lang="en-US" sz="2800" kern="1200">
                <a:solidFill>
                  <a:schemeClr val="bg1"/>
                </a:solidFill>
                <a:effectLst/>
                <a:latin typeface="Montserrat" pitchFamily="2" charset="77"/>
              </a:rPr>
              <a:t>Provide families with relevant information about KY public education to increase the number of families who  report greater confidence in making decisions about their child’s education. </a:t>
            </a:r>
            <a:br>
              <a:rPr lang="en-US" sz="2800" i="1" kern="1200">
                <a:solidFill>
                  <a:schemeClr val="bg1"/>
                </a:solidFill>
                <a:effectLst/>
                <a:latin typeface="Montserrat" pitchFamily="2" charset="77"/>
              </a:rPr>
            </a:br>
            <a:r>
              <a:rPr lang="en-US" sz="2800" b="1" kern="1200">
                <a:solidFill>
                  <a:schemeClr val="bg1"/>
                </a:solidFill>
                <a:effectLst/>
                <a:latin typeface="Montserrat" pitchFamily="2" charset="77"/>
              </a:rPr>
              <a:t> </a:t>
            </a:r>
            <a:br>
              <a:rPr lang="en-US" sz="2800" i="1" kern="1200">
                <a:solidFill>
                  <a:schemeClr val="bg1"/>
                </a:solidFill>
                <a:effectLst/>
                <a:latin typeface="Montserrat" pitchFamily="2" charset="77"/>
              </a:rPr>
            </a:br>
            <a:endParaRPr lang="en-US">
              <a:solidFill>
                <a:schemeClr val="bg1"/>
              </a:solidFill>
            </a:endParaRPr>
          </a:p>
        </p:txBody>
      </p:sp>
      <p:pic>
        <p:nvPicPr>
          <p:cNvPr id="5" name="Picture 4">
            <a:extLst>
              <a:ext uri="{FF2B5EF4-FFF2-40B4-BE49-F238E27FC236}">
                <a16:creationId xmlns:a16="http://schemas.microsoft.com/office/drawing/2014/main" id="{A79ADCE4-0E89-085D-28ED-8136B1A8A57A}"/>
              </a:ext>
            </a:extLst>
          </p:cNvPr>
          <p:cNvPicPr>
            <a:picLocks noChangeAspect="1"/>
          </p:cNvPicPr>
          <p:nvPr/>
        </p:nvPicPr>
        <p:blipFill rotWithShape="1">
          <a:blip r:embed="rId2">
            <a:extLst>
              <a:ext uri="{28A0092B-C50C-407E-A947-70E740481C1C}">
                <a14:useLocalDpi xmlns:a14="http://schemas.microsoft.com/office/drawing/2010/main" val="0"/>
              </a:ext>
            </a:extLst>
          </a:blip>
          <a:srcRect b="27188"/>
          <a:stretch/>
        </p:blipFill>
        <p:spPr>
          <a:xfrm>
            <a:off x="0" y="4037105"/>
            <a:ext cx="5811371" cy="2820895"/>
          </a:xfrm>
          <a:prstGeom prst="rect">
            <a:avLst/>
          </a:prstGeom>
        </p:spPr>
      </p:pic>
      <p:sp>
        <p:nvSpPr>
          <p:cNvPr id="6" name="TextBox 5">
            <a:extLst>
              <a:ext uri="{FF2B5EF4-FFF2-40B4-BE49-F238E27FC236}">
                <a16:creationId xmlns:a16="http://schemas.microsoft.com/office/drawing/2014/main" id="{96DCB44F-F003-B3AD-CDE8-7E54A9A8E00C}"/>
              </a:ext>
            </a:extLst>
          </p:cNvPr>
          <p:cNvSpPr txBox="1"/>
          <p:nvPr/>
        </p:nvSpPr>
        <p:spPr>
          <a:xfrm>
            <a:off x="609600" y="4272974"/>
            <a:ext cx="2711824" cy="1015663"/>
          </a:xfrm>
          <a:prstGeom prst="rect">
            <a:avLst/>
          </a:prstGeom>
          <a:noFill/>
        </p:spPr>
        <p:txBody>
          <a:bodyPr wrap="square" rtlCol="0">
            <a:spAutoFit/>
          </a:bodyPr>
          <a:lstStyle/>
          <a:p>
            <a:r>
              <a:rPr lang="en-US" sz="6000" b="1" i="1">
                <a:solidFill>
                  <a:schemeClr val="bg1"/>
                </a:solidFill>
                <a:latin typeface="Montserrat ExtraBold" pitchFamily="2" charset="77"/>
              </a:rPr>
              <a:t>Goals</a:t>
            </a:r>
          </a:p>
        </p:txBody>
      </p:sp>
      <p:pic>
        <p:nvPicPr>
          <p:cNvPr id="9" name="Picture 8">
            <a:extLst>
              <a:ext uri="{FF2B5EF4-FFF2-40B4-BE49-F238E27FC236}">
                <a16:creationId xmlns:a16="http://schemas.microsoft.com/office/drawing/2014/main" id="{DC5DF2B4-77FA-B820-EB1A-49E4F22B6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35" y="5814612"/>
            <a:ext cx="3075265" cy="558124"/>
          </a:xfrm>
          <a:prstGeom prst="rect">
            <a:avLst/>
          </a:prstGeom>
        </p:spPr>
      </p:pic>
    </p:spTree>
    <p:extLst>
      <p:ext uri="{BB962C8B-B14F-4D97-AF65-F5344CB8AC3E}">
        <p14:creationId xmlns:p14="http://schemas.microsoft.com/office/powerpoint/2010/main" val="2826811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13957E-552D-F20A-2F69-D78034E9BA04}"/>
              </a:ext>
            </a:extLst>
          </p:cNvPr>
          <p:cNvPicPr>
            <a:picLocks noChangeAspect="1"/>
          </p:cNvPicPr>
          <p:nvPr/>
        </p:nvPicPr>
        <p:blipFill>
          <a:blip r:embed="rId2"/>
          <a:stretch>
            <a:fillRect/>
          </a:stretch>
        </p:blipFill>
        <p:spPr>
          <a:xfrm>
            <a:off x="1833283" y="-1164828"/>
            <a:ext cx="7772400" cy="662222"/>
          </a:xfrm>
          <a:prstGeom prst="rect">
            <a:avLst/>
          </a:prstGeom>
        </p:spPr>
      </p:pic>
      <p:pic>
        <p:nvPicPr>
          <p:cNvPr id="10" name="Picture 9">
            <a:extLst>
              <a:ext uri="{FF2B5EF4-FFF2-40B4-BE49-F238E27FC236}">
                <a16:creationId xmlns:a16="http://schemas.microsoft.com/office/drawing/2014/main" id="{E001E3AB-8478-624A-F656-7CC856A995E0}"/>
              </a:ext>
            </a:extLst>
          </p:cNvPr>
          <p:cNvPicPr>
            <a:picLocks noChangeAspect="1"/>
          </p:cNvPicPr>
          <p:nvPr/>
        </p:nvPicPr>
        <p:blipFill rotWithShape="1">
          <a:blip r:embed="rId3">
            <a:extLst>
              <a:ext uri="{28A0092B-C50C-407E-A947-70E740481C1C}">
                <a14:useLocalDpi xmlns:a14="http://schemas.microsoft.com/office/drawing/2010/main" val="0"/>
              </a:ext>
            </a:extLst>
          </a:blip>
          <a:srcRect t="3188" b="27034"/>
          <a:stretch/>
        </p:blipFill>
        <p:spPr>
          <a:xfrm>
            <a:off x="-1" y="0"/>
            <a:ext cx="8908353" cy="4141694"/>
          </a:xfrm>
          <a:prstGeom prst="rect">
            <a:avLst/>
          </a:prstGeom>
        </p:spPr>
      </p:pic>
      <p:sp>
        <p:nvSpPr>
          <p:cNvPr id="8" name="TextBox 7">
            <a:extLst>
              <a:ext uri="{FF2B5EF4-FFF2-40B4-BE49-F238E27FC236}">
                <a16:creationId xmlns:a16="http://schemas.microsoft.com/office/drawing/2014/main" id="{37B61C1D-2B29-DB28-3AE9-A779EB34637B}"/>
              </a:ext>
            </a:extLst>
          </p:cNvPr>
          <p:cNvSpPr txBox="1"/>
          <p:nvPr/>
        </p:nvSpPr>
        <p:spPr>
          <a:xfrm>
            <a:off x="609600" y="611567"/>
            <a:ext cx="5065058" cy="923330"/>
          </a:xfrm>
          <a:prstGeom prst="rect">
            <a:avLst/>
          </a:prstGeom>
          <a:noFill/>
        </p:spPr>
        <p:txBody>
          <a:bodyPr wrap="square">
            <a:spAutoFit/>
          </a:bodyPr>
          <a:lstStyle/>
          <a:p>
            <a:r>
              <a:rPr lang="en-US" sz="5400" b="1" i="1" kern="1200">
                <a:solidFill>
                  <a:schemeClr val="bg1"/>
                </a:solidFill>
                <a:effectLst/>
                <a:latin typeface="Montserrat" pitchFamily="2" charset="77"/>
              </a:rPr>
              <a:t>Objectives</a:t>
            </a:r>
            <a:endParaRPr lang="en-US" sz="5400" i="1">
              <a:solidFill>
                <a:schemeClr val="bg1"/>
              </a:solidFill>
            </a:endParaRPr>
          </a:p>
        </p:txBody>
      </p:sp>
      <p:sp>
        <p:nvSpPr>
          <p:cNvPr id="11" name="Rectangle 10">
            <a:extLst>
              <a:ext uri="{FF2B5EF4-FFF2-40B4-BE49-F238E27FC236}">
                <a16:creationId xmlns:a16="http://schemas.microsoft.com/office/drawing/2014/main" id="{F0FBA8BE-6DF7-2614-4936-7A9136C13298}"/>
              </a:ext>
            </a:extLst>
          </p:cNvPr>
          <p:cNvSpPr/>
          <p:nvPr/>
        </p:nvSpPr>
        <p:spPr>
          <a:xfrm>
            <a:off x="1833283" y="2649072"/>
            <a:ext cx="10358717" cy="2877086"/>
          </a:xfrm>
          <a:prstGeom prst="rect">
            <a:avLst/>
          </a:prstGeom>
          <a:solidFill>
            <a:srgbClr val="EC7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B1B1D55-2ED4-ED7F-2E32-1D8F977FAEAD}"/>
              </a:ext>
            </a:extLst>
          </p:cNvPr>
          <p:cNvSpPr txBox="1"/>
          <p:nvPr/>
        </p:nvSpPr>
        <p:spPr>
          <a:xfrm>
            <a:off x="2315817" y="3264531"/>
            <a:ext cx="7289866" cy="1477328"/>
          </a:xfrm>
          <a:prstGeom prst="rect">
            <a:avLst/>
          </a:prstGeom>
          <a:noFill/>
        </p:spPr>
        <p:txBody>
          <a:bodyPr wrap="square">
            <a:spAutoFit/>
          </a:bodyPr>
          <a:lstStyle/>
          <a:p>
            <a:pPr marL="285750" indent="-285750">
              <a:buFont typeface="Arial" panose="020B0604020202020204" pitchFamily="34" charset="0"/>
              <a:buChar char="•"/>
            </a:pPr>
            <a:r>
              <a:rPr lang="en-US" sz="1800" kern="1200">
                <a:solidFill>
                  <a:schemeClr val="bg1"/>
                </a:solidFill>
                <a:effectLst/>
                <a:latin typeface="Montserrat" pitchFamily="2" charset="77"/>
              </a:rPr>
              <a:t>Understand how Kentucky’s Statewide Family Engagement Center defines family engagement </a:t>
            </a:r>
            <a:endParaRPr lang="en-US" i="1">
              <a:solidFill>
                <a:schemeClr val="bg1"/>
              </a:solidFill>
              <a:latin typeface="Montserrat" pitchFamily="2" charset="77"/>
            </a:endParaRPr>
          </a:p>
          <a:p>
            <a:pPr marL="285750" indent="-285750">
              <a:buFont typeface="Arial" panose="020B0604020202020204" pitchFamily="34" charset="0"/>
              <a:buChar char="•"/>
            </a:pPr>
            <a:r>
              <a:rPr lang="en-US" sz="1800" kern="1200">
                <a:solidFill>
                  <a:schemeClr val="bg1"/>
                </a:solidFill>
                <a:effectLst/>
                <a:latin typeface="Montserrat" pitchFamily="2" charset="77"/>
              </a:rPr>
              <a:t>Become familiar with the </a:t>
            </a:r>
            <a:r>
              <a:rPr lang="en-US" sz="1800" kern="1200" err="1">
                <a:solidFill>
                  <a:schemeClr val="bg1"/>
                </a:solidFill>
                <a:effectLst/>
                <a:latin typeface="Montserrat" pitchFamily="2" charset="77"/>
              </a:rPr>
              <a:t>EdOptions</a:t>
            </a:r>
            <a:r>
              <a:rPr lang="en-US" sz="1800" kern="1200">
                <a:solidFill>
                  <a:schemeClr val="bg1"/>
                </a:solidFill>
                <a:effectLst/>
                <a:latin typeface="Montserrat" pitchFamily="2" charset="77"/>
              </a:rPr>
              <a:t> Resource Playbook-How to use it and working knowledge of resources  </a:t>
            </a:r>
            <a:endParaRPr lang="en-US" i="1">
              <a:solidFill>
                <a:schemeClr val="bg1"/>
              </a:solidFill>
              <a:latin typeface="Montserrat" pitchFamily="2" charset="77"/>
            </a:endParaRPr>
          </a:p>
          <a:p>
            <a:pPr marL="285750" indent="-285750">
              <a:buFont typeface="Arial" panose="020B0604020202020204" pitchFamily="34" charset="0"/>
              <a:buChar char="•"/>
            </a:pPr>
            <a:r>
              <a:rPr lang="en-US" sz="1800" kern="1200">
                <a:solidFill>
                  <a:schemeClr val="bg1"/>
                </a:solidFill>
                <a:effectLst/>
                <a:latin typeface="Montserrat" pitchFamily="2" charset="77"/>
              </a:rPr>
              <a:t>Learn how to host a Back-to-School Basecamp</a:t>
            </a:r>
            <a:endParaRPr lang="en-US">
              <a:solidFill>
                <a:schemeClr val="bg1"/>
              </a:solidFill>
            </a:endParaRPr>
          </a:p>
        </p:txBody>
      </p:sp>
      <p:pic>
        <p:nvPicPr>
          <p:cNvPr id="14" name="Picture 13">
            <a:extLst>
              <a:ext uri="{FF2B5EF4-FFF2-40B4-BE49-F238E27FC236}">
                <a16:creationId xmlns:a16="http://schemas.microsoft.com/office/drawing/2014/main" id="{EF390012-97EC-B13B-1B3C-AABCAFDA4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7135" y="5814612"/>
            <a:ext cx="3075265" cy="558124"/>
          </a:xfrm>
          <a:prstGeom prst="rect">
            <a:avLst/>
          </a:prstGeom>
        </p:spPr>
      </p:pic>
    </p:spTree>
    <p:extLst>
      <p:ext uri="{BB962C8B-B14F-4D97-AF65-F5344CB8AC3E}">
        <p14:creationId xmlns:p14="http://schemas.microsoft.com/office/powerpoint/2010/main" val="254470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995CF-C3BF-4D1B-1030-716D0BACBB32}"/>
              </a:ext>
            </a:extLst>
          </p:cNvPr>
          <p:cNvSpPr>
            <a:spLocks noGrp="1"/>
          </p:cNvSpPr>
          <p:nvPr>
            <p:ph type="title"/>
          </p:nvPr>
        </p:nvSpPr>
        <p:spPr>
          <a:xfrm>
            <a:off x="609600" y="534091"/>
            <a:ext cx="10515600" cy="1325563"/>
          </a:xfrm>
        </p:spPr>
        <p:txBody>
          <a:bodyPr/>
          <a:lstStyle/>
          <a:p>
            <a:r>
              <a:rPr lang="en-US" sz="4400" b="1" kern="1200">
                <a:solidFill>
                  <a:srgbClr val="F0AA35"/>
                </a:solidFill>
                <a:effectLst/>
                <a:latin typeface="Montserrat" pitchFamily="2" charset="77"/>
              </a:rPr>
              <a:t>Materials and </a:t>
            </a:r>
            <a:br>
              <a:rPr lang="en-US" sz="4400" b="1" kern="1200">
                <a:solidFill>
                  <a:srgbClr val="F0AA35"/>
                </a:solidFill>
                <a:effectLst/>
                <a:latin typeface="Montserrat" pitchFamily="2" charset="77"/>
              </a:rPr>
            </a:br>
            <a:r>
              <a:rPr lang="en-US" sz="4400" b="1" kern="1200">
                <a:solidFill>
                  <a:srgbClr val="F0AA35"/>
                </a:solidFill>
                <a:effectLst/>
                <a:latin typeface="Montserrat" pitchFamily="2" charset="77"/>
              </a:rPr>
              <a:t>Resources Needed</a:t>
            </a:r>
            <a:endParaRPr lang="en-US">
              <a:solidFill>
                <a:srgbClr val="F0AA35"/>
              </a:solidFill>
            </a:endParaRPr>
          </a:p>
        </p:txBody>
      </p:sp>
      <p:sp>
        <p:nvSpPr>
          <p:cNvPr id="3" name="Content Placeholder 2">
            <a:extLst>
              <a:ext uri="{FF2B5EF4-FFF2-40B4-BE49-F238E27FC236}">
                <a16:creationId xmlns:a16="http://schemas.microsoft.com/office/drawing/2014/main" id="{7F899F65-09FF-9221-18DF-CB1235762502}"/>
              </a:ext>
            </a:extLst>
          </p:cNvPr>
          <p:cNvSpPr>
            <a:spLocks noGrp="1"/>
          </p:cNvSpPr>
          <p:nvPr>
            <p:ph idx="1"/>
          </p:nvPr>
        </p:nvSpPr>
        <p:spPr>
          <a:xfrm>
            <a:off x="609600" y="2256183"/>
            <a:ext cx="10515600" cy="3453641"/>
          </a:xfrm>
        </p:spPr>
        <p:txBody>
          <a:bodyPr/>
          <a:lstStyle/>
          <a:p>
            <a:pPr marL="0" indent="0">
              <a:lnSpc>
                <a:spcPct val="150000"/>
              </a:lnSpc>
              <a:buNone/>
            </a:pPr>
            <a:r>
              <a:rPr lang="en-US" sz="2800" b="1" kern="1200">
                <a:solidFill>
                  <a:schemeClr val="tx1">
                    <a:lumMod val="75000"/>
                  </a:schemeClr>
                </a:solidFill>
                <a:effectLst/>
                <a:latin typeface="Montserrat" pitchFamily="2" charset="77"/>
              </a:rPr>
              <a:t>Digital Playbook Link</a:t>
            </a:r>
            <a:br>
              <a:rPr lang="en-US" b="1" i="1">
                <a:solidFill>
                  <a:schemeClr val="tx1">
                    <a:lumMod val="75000"/>
                  </a:schemeClr>
                </a:solidFill>
                <a:latin typeface="Montserrat" pitchFamily="2" charset="77"/>
              </a:rPr>
            </a:br>
            <a:r>
              <a:rPr lang="en-US" sz="2800" b="1" kern="1200">
                <a:solidFill>
                  <a:schemeClr val="tx1">
                    <a:lumMod val="75000"/>
                  </a:schemeClr>
                </a:solidFill>
                <a:effectLst/>
                <a:latin typeface="Montserrat" pitchFamily="2" charset="77"/>
              </a:rPr>
              <a:t>Basecamp Planning Document </a:t>
            </a:r>
            <a:br>
              <a:rPr lang="en-US" sz="2800" i="1" kern="1200">
                <a:solidFill>
                  <a:schemeClr val="tx1">
                    <a:lumMod val="75000"/>
                  </a:schemeClr>
                </a:solidFill>
                <a:effectLst/>
                <a:latin typeface="Montserrat" pitchFamily="2" charset="77"/>
              </a:rPr>
            </a:br>
            <a:endParaRPr lang="en-US">
              <a:solidFill>
                <a:schemeClr val="tx1">
                  <a:lumMod val="75000"/>
                </a:schemeClr>
              </a:solidFill>
            </a:endParaRPr>
          </a:p>
        </p:txBody>
      </p:sp>
      <p:sp>
        <p:nvSpPr>
          <p:cNvPr id="8" name="Rectangle 7">
            <a:extLst>
              <a:ext uri="{FF2B5EF4-FFF2-40B4-BE49-F238E27FC236}">
                <a16:creationId xmlns:a16="http://schemas.microsoft.com/office/drawing/2014/main" id="{0DC4DB62-CBA9-D8DD-F136-4D327AA3AD2E}"/>
              </a:ext>
            </a:extLst>
          </p:cNvPr>
          <p:cNvSpPr/>
          <p:nvPr/>
        </p:nvSpPr>
        <p:spPr>
          <a:xfrm rot="16200000">
            <a:off x="5091478" y="1463684"/>
            <a:ext cx="9417015" cy="3240157"/>
          </a:xfrm>
          <a:prstGeom prst="rect">
            <a:avLst/>
          </a:prstGeom>
          <a:solidFill>
            <a:srgbClr val="F0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BEAFEF-D4E1-1209-EA73-AEAEBFF31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4420" y="5797917"/>
            <a:ext cx="2558321" cy="584760"/>
          </a:xfrm>
          <a:prstGeom prst="rect">
            <a:avLst/>
          </a:prstGeom>
        </p:spPr>
      </p:pic>
    </p:spTree>
    <p:extLst>
      <p:ext uri="{BB962C8B-B14F-4D97-AF65-F5344CB8AC3E}">
        <p14:creationId xmlns:p14="http://schemas.microsoft.com/office/powerpoint/2010/main" val="2575767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7483EF-C285-D5EB-CE78-CF8C59C027A4}"/>
              </a:ext>
            </a:extLst>
          </p:cNvPr>
          <p:cNvSpPr/>
          <p:nvPr/>
        </p:nvSpPr>
        <p:spPr>
          <a:xfrm>
            <a:off x="-1" y="1953127"/>
            <a:ext cx="7888301" cy="1475873"/>
          </a:xfrm>
          <a:prstGeom prst="rect">
            <a:avLst/>
          </a:prstGeom>
          <a:solidFill>
            <a:srgbClr val="3F9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12384E-2893-C9E7-6522-1419CD7411B7}"/>
              </a:ext>
            </a:extLst>
          </p:cNvPr>
          <p:cNvSpPr/>
          <p:nvPr/>
        </p:nvSpPr>
        <p:spPr>
          <a:xfrm>
            <a:off x="0" y="3667531"/>
            <a:ext cx="7888302" cy="1992658"/>
          </a:xfrm>
          <a:prstGeom prst="rect">
            <a:avLst/>
          </a:prstGeom>
          <a:solidFill>
            <a:srgbClr val="3F9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5C2BAD-CDCA-1554-00C1-3761C17EF4E3}"/>
              </a:ext>
            </a:extLst>
          </p:cNvPr>
          <p:cNvSpPr>
            <a:spLocks noGrp="1"/>
          </p:cNvSpPr>
          <p:nvPr>
            <p:ph type="title"/>
          </p:nvPr>
        </p:nvSpPr>
        <p:spPr>
          <a:xfrm>
            <a:off x="682487" y="389034"/>
            <a:ext cx="8623798" cy="1325563"/>
          </a:xfrm>
        </p:spPr>
        <p:txBody>
          <a:bodyPr>
            <a:normAutofit/>
          </a:bodyPr>
          <a:lstStyle/>
          <a:p>
            <a:r>
              <a:rPr lang="en-US" b="1">
                <a:solidFill>
                  <a:srgbClr val="277C4A"/>
                </a:solidFill>
                <a:latin typeface="Montserrat" pitchFamily="2" charset="77"/>
              </a:rPr>
              <a:t>Day 1 CIPL </a:t>
            </a:r>
            <a:br>
              <a:rPr lang="en-US" b="1">
                <a:solidFill>
                  <a:srgbClr val="277C4A"/>
                </a:solidFill>
                <a:latin typeface="Montserrat" pitchFamily="2" charset="77"/>
              </a:rPr>
            </a:br>
            <a:r>
              <a:rPr lang="en-US" b="1">
                <a:solidFill>
                  <a:srgbClr val="277C4A"/>
                </a:solidFill>
                <a:latin typeface="Montserrat" pitchFamily="2" charset="77"/>
              </a:rPr>
              <a:t>Facilitator Training </a:t>
            </a:r>
          </a:p>
        </p:txBody>
      </p:sp>
      <p:sp>
        <p:nvSpPr>
          <p:cNvPr id="7" name="Content Placeholder 6">
            <a:extLst>
              <a:ext uri="{FF2B5EF4-FFF2-40B4-BE49-F238E27FC236}">
                <a16:creationId xmlns:a16="http://schemas.microsoft.com/office/drawing/2014/main" id="{01FD9976-A200-E67C-5785-95F181E886C4}"/>
              </a:ext>
            </a:extLst>
          </p:cNvPr>
          <p:cNvSpPr>
            <a:spLocks noGrp="1"/>
          </p:cNvSpPr>
          <p:nvPr>
            <p:ph idx="1"/>
          </p:nvPr>
        </p:nvSpPr>
        <p:spPr>
          <a:xfrm>
            <a:off x="803439" y="2191657"/>
            <a:ext cx="6114195" cy="1962909"/>
          </a:xfrm>
        </p:spPr>
        <p:txBody>
          <a:bodyPr/>
          <a:lstStyle/>
          <a:p>
            <a:pPr marL="0" indent="0">
              <a:buNone/>
            </a:pPr>
            <a:r>
              <a:rPr lang="en-US" sz="2400">
                <a:solidFill>
                  <a:schemeClr val="bg1"/>
                </a:solidFill>
                <a:latin typeface="Montserrat" pitchFamily="2" charset="77"/>
              </a:rPr>
              <a:t>Introductions: Create your Bio in 250 Words or less </a:t>
            </a:r>
          </a:p>
          <a:p>
            <a:endParaRPr lang="en-US">
              <a:solidFill>
                <a:schemeClr val="bg1"/>
              </a:solidFill>
            </a:endParaRPr>
          </a:p>
        </p:txBody>
      </p:sp>
      <p:sp>
        <p:nvSpPr>
          <p:cNvPr id="8" name="Content Placeholder 6">
            <a:extLst>
              <a:ext uri="{FF2B5EF4-FFF2-40B4-BE49-F238E27FC236}">
                <a16:creationId xmlns:a16="http://schemas.microsoft.com/office/drawing/2014/main" id="{36BD1062-8D84-6898-C609-AD61DFB6E8A6}"/>
              </a:ext>
            </a:extLst>
          </p:cNvPr>
          <p:cNvSpPr txBox="1">
            <a:spLocks/>
          </p:cNvSpPr>
          <p:nvPr/>
        </p:nvSpPr>
        <p:spPr>
          <a:xfrm>
            <a:off x="803439" y="3911049"/>
            <a:ext cx="7088230" cy="199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bg1"/>
                </a:solidFill>
                <a:latin typeface="Montserrat" pitchFamily="2" charset="77"/>
              </a:rPr>
              <a:t>What do you know about family engagement?</a:t>
            </a:r>
          </a:p>
          <a:p>
            <a:pPr marL="0" indent="0">
              <a:buFont typeface="Arial" panose="020B0604020202020204" pitchFamily="34" charset="0"/>
              <a:buNone/>
            </a:pPr>
            <a:r>
              <a:rPr lang="en-US" sz="2400">
                <a:solidFill>
                  <a:schemeClr val="bg1"/>
                </a:solidFill>
                <a:latin typeface="Montserrat" pitchFamily="2" charset="77"/>
              </a:rPr>
              <a:t>What do you hope to learn about family engagement?</a:t>
            </a:r>
          </a:p>
          <a:p>
            <a:endParaRPr lang="en-US" sz="2400">
              <a:solidFill>
                <a:schemeClr val="bg1"/>
              </a:solidFill>
              <a:latin typeface="Montserrat" pitchFamily="2" charset="77"/>
            </a:endParaRPr>
          </a:p>
        </p:txBody>
      </p:sp>
      <p:pic>
        <p:nvPicPr>
          <p:cNvPr id="14" name="Picture 13">
            <a:extLst>
              <a:ext uri="{FF2B5EF4-FFF2-40B4-BE49-F238E27FC236}">
                <a16:creationId xmlns:a16="http://schemas.microsoft.com/office/drawing/2014/main" id="{45F57787-955B-F68B-0E17-A7DD91BA4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135" y="5814612"/>
            <a:ext cx="3075265" cy="558124"/>
          </a:xfrm>
          <a:prstGeom prst="rect">
            <a:avLst/>
          </a:prstGeom>
        </p:spPr>
      </p:pic>
    </p:spTree>
    <p:extLst>
      <p:ext uri="{BB962C8B-B14F-4D97-AF65-F5344CB8AC3E}">
        <p14:creationId xmlns:p14="http://schemas.microsoft.com/office/powerpoint/2010/main" val="1242908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family sitting on a couch&#10;&#10;Description automatically generated">
            <a:extLst>
              <a:ext uri="{FF2B5EF4-FFF2-40B4-BE49-F238E27FC236}">
                <a16:creationId xmlns:a16="http://schemas.microsoft.com/office/drawing/2014/main" id="{7562038A-0F6F-7131-4EE3-57653F817F96}"/>
              </a:ext>
            </a:extLst>
          </p:cNvPr>
          <p:cNvPicPr>
            <a:picLocks noChangeAspect="1"/>
          </p:cNvPicPr>
          <p:nvPr/>
        </p:nvPicPr>
        <p:blipFill rotWithShape="1">
          <a:blip r:embed="rId2">
            <a:extLst>
              <a:ext uri="{28A0092B-C50C-407E-A947-70E740481C1C}">
                <a14:useLocalDpi xmlns:a14="http://schemas.microsoft.com/office/drawing/2010/main" val="0"/>
              </a:ext>
            </a:extLst>
          </a:blip>
          <a:srcRect l="7124" b="21591"/>
          <a:stretch/>
        </p:blipFill>
        <p:spPr>
          <a:xfrm>
            <a:off x="0" y="1"/>
            <a:ext cx="12192000" cy="6858000"/>
          </a:xfrm>
          <a:prstGeom prst="rect">
            <a:avLst/>
          </a:prstGeom>
        </p:spPr>
      </p:pic>
      <p:sp>
        <p:nvSpPr>
          <p:cNvPr id="3" name="Content Placeholder 2">
            <a:extLst>
              <a:ext uri="{FF2B5EF4-FFF2-40B4-BE49-F238E27FC236}">
                <a16:creationId xmlns:a16="http://schemas.microsoft.com/office/drawing/2014/main" id="{C96F3785-7B2B-2DE3-C7C8-D5BE2D1012EE}"/>
              </a:ext>
            </a:extLst>
          </p:cNvPr>
          <p:cNvSpPr>
            <a:spLocks noGrp="1"/>
          </p:cNvSpPr>
          <p:nvPr>
            <p:ph idx="1"/>
          </p:nvPr>
        </p:nvSpPr>
        <p:spPr>
          <a:xfrm>
            <a:off x="6486940" y="273658"/>
            <a:ext cx="5433390" cy="1952706"/>
          </a:xfrm>
        </p:spPr>
        <p:txBody>
          <a:bodyPr>
            <a:noAutofit/>
          </a:bodyPr>
          <a:lstStyle/>
          <a:p>
            <a:pPr marL="0" indent="0">
              <a:buNone/>
            </a:pPr>
            <a:r>
              <a:rPr lang="en-US" sz="3600" b="1" i="0">
                <a:solidFill>
                  <a:schemeClr val="bg1">
                    <a:alpha val="80000"/>
                  </a:schemeClr>
                </a:solidFill>
                <a:effectLst/>
                <a:latin typeface="Garamond" panose="02020404030301010803" pitchFamily="18" charset="0"/>
              </a:rPr>
              <a:t>“Family engagement </a:t>
            </a:r>
            <a:br>
              <a:rPr lang="en-US" sz="3600" b="1" i="0">
                <a:solidFill>
                  <a:schemeClr val="bg1">
                    <a:alpha val="80000"/>
                  </a:schemeClr>
                </a:solidFill>
                <a:effectLst/>
                <a:latin typeface="Garamond" panose="02020404030301010803" pitchFamily="18" charset="0"/>
              </a:rPr>
            </a:br>
            <a:r>
              <a:rPr lang="en-US" sz="3600" b="1" i="0">
                <a:solidFill>
                  <a:schemeClr val="bg1">
                    <a:alpha val="80000"/>
                  </a:schemeClr>
                </a:solidFill>
                <a:effectLst/>
                <a:latin typeface="Garamond" panose="02020404030301010803" pitchFamily="18" charset="0"/>
              </a:rPr>
              <a:t>is not a program, </a:t>
            </a:r>
            <a:br>
              <a:rPr lang="en-US" sz="3600" b="1" i="0">
                <a:solidFill>
                  <a:schemeClr val="bg1">
                    <a:alpha val="80000"/>
                  </a:schemeClr>
                </a:solidFill>
                <a:effectLst/>
                <a:latin typeface="Garamond" panose="02020404030301010803" pitchFamily="18" charset="0"/>
              </a:rPr>
            </a:br>
            <a:r>
              <a:rPr lang="en-US" sz="3600" b="1" i="0">
                <a:solidFill>
                  <a:schemeClr val="bg1">
                    <a:alpha val="80000"/>
                  </a:schemeClr>
                </a:solidFill>
                <a:effectLst/>
                <a:latin typeface="Garamond" panose="02020404030301010803" pitchFamily="18" charset="0"/>
              </a:rPr>
              <a:t>it’s a </a:t>
            </a:r>
            <a:r>
              <a:rPr lang="en-US" sz="3600" b="1" i="1">
                <a:solidFill>
                  <a:schemeClr val="bg1">
                    <a:alpha val="80000"/>
                  </a:schemeClr>
                </a:solidFill>
                <a:effectLst/>
                <a:latin typeface="Garamond" panose="02020404030301010803" pitchFamily="18" charset="0"/>
              </a:rPr>
              <a:t>practice</a:t>
            </a:r>
            <a:r>
              <a:rPr lang="en-US" sz="3600" b="1" i="0">
                <a:solidFill>
                  <a:schemeClr val="bg1">
                    <a:alpha val="80000"/>
                  </a:schemeClr>
                </a:solidFill>
                <a:effectLst/>
                <a:latin typeface="Garamond" panose="02020404030301010803" pitchFamily="18" charset="0"/>
              </a:rPr>
              <a:t>.”</a:t>
            </a:r>
          </a:p>
          <a:p>
            <a:pPr marL="0" indent="0">
              <a:buNone/>
            </a:pPr>
            <a:r>
              <a:rPr lang="en-US" sz="3600" b="1">
                <a:solidFill>
                  <a:schemeClr val="bg1">
                    <a:alpha val="80000"/>
                  </a:schemeClr>
                </a:solidFill>
                <a:latin typeface="Garamond" panose="02020404030301010803" pitchFamily="18" charset="0"/>
              </a:rPr>
              <a:t>		-Michele Brooks</a:t>
            </a:r>
            <a:endParaRPr lang="en-US" sz="3600">
              <a:solidFill>
                <a:schemeClr val="bg1">
                  <a:alpha val="80000"/>
                </a:schemeClr>
              </a:solidFill>
              <a:latin typeface="Garamond" panose="02020404030301010803" pitchFamily="18" charset="0"/>
            </a:endParaRPr>
          </a:p>
        </p:txBody>
      </p:sp>
      <p:pic>
        <p:nvPicPr>
          <p:cNvPr id="6" name="Picture 5">
            <a:extLst>
              <a:ext uri="{FF2B5EF4-FFF2-40B4-BE49-F238E27FC236}">
                <a16:creationId xmlns:a16="http://schemas.microsoft.com/office/drawing/2014/main" id="{D349D4E5-73C3-C4CC-4D84-2356E811F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5652283"/>
            <a:ext cx="2274634" cy="519917"/>
          </a:xfrm>
          <a:prstGeom prst="rect">
            <a:avLst/>
          </a:prstGeom>
        </p:spPr>
      </p:pic>
    </p:spTree>
    <p:extLst>
      <p:ext uri="{BB962C8B-B14F-4D97-AF65-F5344CB8AC3E}">
        <p14:creationId xmlns:p14="http://schemas.microsoft.com/office/powerpoint/2010/main" val="782876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0A60-A1B3-BA80-CB2D-2F2108658C82}"/>
              </a:ext>
            </a:extLst>
          </p:cNvPr>
          <p:cNvSpPr>
            <a:spLocks noGrp="1"/>
          </p:cNvSpPr>
          <p:nvPr>
            <p:ph type="title"/>
          </p:nvPr>
        </p:nvSpPr>
        <p:spPr>
          <a:xfrm>
            <a:off x="344138" y="241618"/>
            <a:ext cx="3965579" cy="1269131"/>
          </a:xfrm>
        </p:spPr>
        <p:txBody>
          <a:bodyPr anchor="b">
            <a:normAutofit/>
          </a:bodyPr>
          <a:lstStyle/>
          <a:p>
            <a:pPr algn="r"/>
            <a:r>
              <a:rPr lang="en-US" sz="4800" b="1">
                <a:solidFill>
                  <a:schemeClr val="accent5"/>
                </a:solidFill>
                <a:latin typeface="Montserrat" pitchFamily="2" charset="77"/>
              </a:rPr>
              <a:t>Create </a:t>
            </a:r>
            <a:endParaRPr lang="en-US" sz="3200" b="1">
              <a:latin typeface="Montserrat" pitchFamily="2" charset="77"/>
            </a:endParaRPr>
          </a:p>
        </p:txBody>
      </p:sp>
      <p:sp>
        <p:nvSpPr>
          <p:cNvPr id="3" name="Content Placeholder 2">
            <a:extLst>
              <a:ext uri="{FF2B5EF4-FFF2-40B4-BE49-F238E27FC236}">
                <a16:creationId xmlns:a16="http://schemas.microsoft.com/office/drawing/2014/main" id="{29FEC2A5-982A-66D5-1690-F712087D31E1}"/>
              </a:ext>
            </a:extLst>
          </p:cNvPr>
          <p:cNvSpPr>
            <a:spLocks noGrp="1"/>
          </p:cNvSpPr>
          <p:nvPr>
            <p:ph idx="1"/>
          </p:nvPr>
        </p:nvSpPr>
        <p:spPr>
          <a:xfrm>
            <a:off x="4733367" y="1838684"/>
            <a:ext cx="4702848" cy="3560260"/>
          </a:xfrm>
        </p:spPr>
        <p:txBody>
          <a:bodyPr anchor="ctr">
            <a:normAutofit/>
          </a:bodyPr>
          <a:lstStyle/>
          <a:p>
            <a:r>
              <a:rPr lang="en-US" sz="2400">
                <a:latin typeface="Montserrat Medium" pitchFamily="2" charset="77"/>
              </a:rPr>
              <a:t>What does it look like for a parent to begin engaging? Describe some of the activities they may be involved in. </a:t>
            </a:r>
          </a:p>
          <a:p>
            <a:r>
              <a:rPr lang="en-US" sz="2400">
                <a:latin typeface="Montserrat Medium" pitchFamily="2" charset="77"/>
              </a:rPr>
              <a:t>Complete 6 levels of engagement describing the category of engagement and 3-4 descriptors for each. </a:t>
            </a:r>
          </a:p>
          <a:p>
            <a:pPr marL="0" indent="0">
              <a:buNone/>
            </a:pPr>
            <a:endParaRPr lang="en-US" sz="2400">
              <a:latin typeface="Montserrat Medium" pitchFamily="2" charset="77"/>
            </a:endParaRPr>
          </a:p>
        </p:txBody>
      </p:sp>
      <p:sp>
        <p:nvSpPr>
          <p:cNvPr id="7" name="Right Triangle 6">
            <a:extLst>
              <a:ext uri="{FF2B5EF4-FFF2-40B4-BE49-F238E27FC236}">
                <a16:creationId xmlns:a16="http://schemas.microsoft.com/office/drawing/2014/main" id="{74B0CC49-E576-726D-0D4D-EF8835359B71}"/>
              </a:ext>
            </a:extLst>
          </p:cNvPr>
          <p:cNvSpPr/>
          <p:nvPr/>
        </p:nvSpPr>
        <p:spPr>
          <a:xfrm>
            <a:off x="0" y="2809043"/>
            <a:ext cx="3657600" cy="4144652"/>
          </a:xfrm>
          <a:prstGeom prst="r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EE6208D7-3FCA-57B1-BC5F-5D76846E1378}"/>
              </a:ext>
            </a:extLst>
          </p:cNvPr>
          <p:cNvSpPr/>
          <p:nvPr/>
        </p:nvSpPr>
        <p:spPr>
          <a:xfrm rot="10800000">
            <a:off x="8534400" y="0"/>
            <a:ext cx="3657600" cy="4144652"/>
          </a:xfrm>
          <a:prstGeom prst="r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C24590-FD1B-CCD6-57DB-BEFA291D2541}"/>
              </a:ext>
            </a:extLst>
          </p:cNvPr>
          <p:cNvSpPr txBox="1">
            <a:spLocks/>
          </p:cNvSpPr>
          <p:nvPr/>
        </p:nvSpPr>
        <p:spPr>
          <a:xfrm>
            <a:off x="344138" y="1520724"/>
            <a:ext cx="3965579" cy="17145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b="1">
                <a:latin typeface="Montserrat" pitchFamily="2" charset="77"/>
              </a:rPr>
              <a:t>your ladder or spectrum of engagement </a:t>
            </a:r>
          </a:p>
        </p:txBody>
      </p:sp>
      <p:pic>
        <p:nvPicPr>
          <p:cNvPr id="12" name="Picture 11">
            <a:extLst>
              <a:ext uri="{FF2B5EF4-FFF2-40B4-BE49-F238E27FC236}">
                <a16:creationId xmlns:a16="http://schemas.microsoft.com/office/drawing/2014/main" id="{C757B411-7CF2-0783-54E6-6F1D0AC5D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135" y="5814612"/>
            <a:ext cx="3075265" cy="558124"/>
          </a:xfrm>
          <a:prstGeom prst="rect">
            <a:avLst/>
          </a:prstGeom>
        </p:spPr>
      </p:pic>
    </p:spTree>
    <p:extLst>
      <p:ext uri="{BB962C8B-B14F-4D97-AF65-F5344CB8AC3E}">
        <p14:creationId xmlns:p14="http://schemas.microsoft.com/office/powerpoint/2010/main" val="307962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FD38-824E-BC5A-1C83-96F0C902B2C3}"/>
              </a:ext>
            </a:extLst>
          </p:cNvPr>
          <p:cNvSpPr>
            <a:spLocks noGrp="1"/>
          </p:cNvSpPr>
          <p:nvPr>
            <p:ph type="title"/>
          </p:nvPr>
        </p:nvSpPr>
        <p:spPr>
          <a:xfrm>
            <a:off x="651307" y="640081"/>
            <a:ext cx="3741789" cy="3733136"/>
          </a:xfrm>
          <a:noFill/>
        </p:spPr>
        <p:txBody>
          <a:bodyPr vert="horz" lIns="91440" tIns="45720" rIns="91440" bIns="45720" rtlCol="0" anchor="b">
            <a:normAutofit/>
          </a:bodyPr>
          <a:lstStyle/>
          <a:p>
            <a:pPr algn="r"/>
            <a:r>
              <a:rPr lang="en-US" sz="5400">
                <a:solidFill>
                  <a:srgbClr val="EC7B38"/>
                </a:solidFill>
              </a:rPr>
              <a:t>Let’s look at a couple of examples </a:t>
            </a:r>
          </a:p>
        </p:txBody>
      </p:sp>
      <p:pic>
        <p:nvPicPr>
          <p:cNvPr id="4" name="Picture 3" descr="A person holding a child's hand&#10;&#10;Description automatically generated">
            <a:extLst>
              <a:ext uri="{FF2B5EF4-FFF2-40B4-BE49-F238E27FC236}">
                <a16:creationId xmlns:a16="http://schemas.microsoft.com/office/drawing/2014/main" id="{56D7D597-B9DB-3E72-780D-2F45D60D88F8}"/>
              </a:ext>
            </a:extLst>
          </p:cNvPr>
          <p:cNvPicPr>
            <a:picLocks noChangeAspect="1"/>
          </p:cNvPicPr>
          <p:nvPr/>
        </p:nvPicPr>
        <p:blipFill rotWithShape="1">
          <a:blip r:embed="rId2">
            <a:extLst>
              <a:ext uri="{28A0092B-C50C-407E-A947-70E740481C1C}">
                <a14:useLocalDpi xmlns:a14="http://schemas.microsoft.com/office/drawing/2010/main" val="0"/>
              </a:ext>
            </a:extLst>
          </a:blip>
          <a:srcRect r="28241"/>
          <a:stretch/>
        </p:blipFill>
        <p:spPr>
          <a:xfrm>
            <a:off x="4805942" y="0"/>
            <a:ext cx="7386058" cy="6858000"/>
          </a:xfrm>
          <a:prstGeom prst="rect">
            <a:avLst/>
          </a:prstGeom>
        </p:spPr>
      </p:pic>
      <p:pic>
        <p:nvPicPr>
          <p:cNvPr id="7" name="Picture 6">
            <a:extLst>
              <a:ext uri="{FF2B5EF4-FFF2-40B4-BE49-F238E27FC236}">
                <a16:creationId xmlns:a16="http://schemas.microsoft.com/office/drawing/2014/main" id="{A4653B10-1500-4624-B687-FBFA52FE1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420" y="5787977"/>
            <a:ext cx="2558321" cy="584760"/>
          </a:xfrm>
          <a:prstGeom prst="rect">
            <a:avLst/>
          </a:prstGeom>
        </p:spPr>
      </p:pic>
    </p:spTree>
    <p:extLst>
      <p:ext uri="{BB962C8B-B14F-4D97-AF65-F5344CB8AC3E}">
        <p14:creationId xmlns:p14="http://schemas.microsoft.com/office/powerpoint/2010/main" val="3016139572"/>
      </p:ext>
    </p:extLst>
  </p:cSld>
  <p:clrMapOvr>
    <a:masterClrMapping/>
  </p:clrMapOvr>
</p:sld>
</file>

<file path=ppt/theme/theme1.xml><?xml version="1.0" encoding="utf-8"?>
<a:theme xmlns:a="http://schemas.openxmlformats.org/drawingml/2006/main" name="Office Theme">
  <a:themeElements>
    <a:clrScheme name="Prichard">
      <a:dk1>
        <a:srgbClr val="424242"/>
      </a:dk1>
      <a:lt1>
        <a:srgbClr val="FFFFFF"/>
      </a:lt1>
      <a:dk2>
        <a:srgbClr val="277C4A"/>
      </a:dk2>
      <a:lt2>
        <a:srgbClr val="3E9C5B"/>
      </a:lt2>
      <a:accent1>
        <a:srgbClr val="EFAA34"/>
      </a:accent1>
      <a:accent2>
        <a:srgbClr val="FDCD81"/>
      </a:accent2>
      <a:accent3>
        <a:srgbClr val="A6578F"/>
      </a:accent3>
      <a:accent4>
        <a:srgbClr val="AA75A0"/>
      </a:accent4>
      <a:accent5>
        <a:srgbClr val="004987"/>
      </a:accent5>
      <a:accent6>
        <a:srgbClr val="456D97"/>
      </a:accent6>
      <a:hlink>
        <a:srgbClr val="EB7B38"/>
      </a:hlink>
      <a:folHlink>
        <a:srgbClr val="F594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EDD67453D7E04AA53B3C77D3BC86D7" ma:contentTypeVersion="19" ma:contentTypeDescription="Create a new document." ma:contentTypeScope="" ma:versionID="46ac3523cb4ecffa205057eac8c49e47">
  <xsd:schema xmlns:xsd="http://www.w3.org/2001/XMLSchema" xmlns:xs="http://www.w3.org/2001/XMLSchema" xmlns:p="http://schemas.microsoft.com/office/2006/metadata/properties" xmlns:ns2="165c4d89-4bd0-4add-9087-403a4fe6704e" xmlns:ns3="344c715f-4484-4d5a-94b8-2c3beb605708" targetNamespace="http://schemas.microsoft.com/office/2006/metadata/properties" ma:root="true" ma:fieldsID="291db619bb5863376ca776edaebedcc9" ns2:_="" ns3:_="">
    <xsd:import namespace="165c4d89-4bd0-4add-9087-403a4fe6704e"/>
    <xsd:import namespace="344c715f-4484-4d5a-94b8-2c3beb60570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5c4d89-4bd0-4add-9087-403a4fe6704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552d840b-ca83-4283-80da-a21cded3c3e9}" ma:internalName="TaxCatchAll" ma:showField="CatchAllData" ma:web="165c4d89-4bd0-4add-9087-403a4fe670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44c715f-4484-4d5a-94b8-2c3beb60570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0310e8e-9077-4bee-8800-9f2d9ebca5c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4c715f-4484-4d5a-94b8-2c3beb605708">
      <Terms xmlns="http://schemas.microsoft.com/office/infopath/2007/PartnerControls"/>
    </lcf76f155ced4ddcb4097134ff3c332f>
    <TaxCatchAll xmlns="165c4d89-4bd0-4add-9087-403a4fe6704e" xsi:nil="true"/>
  </documentManagement>
</p:properties>
</file>

<file path=customXml/itemProps1.xml><?xml version="1.0" encoding="utf-8"?>
<ds:datastoreItem xmlns:ds="http://schemas.openxmlformats.org/officeDocument/2006/customXml" ds:itemID="{C2D77C89-0870-453D-BD89-53027E010209}">
  <ds:schemaRefs>
    <ds:schemaRef ds:uri="http://schemas.microsoft.com/sharepoint/v3/contenttype/forms"/>
  </ds:schemaRefs>
</ds:datastoreItem>
</file>

<file path=customXml/itemProps2.xml><?xml version="1.0" encoding="utf-8"?>
<ds:datastoreItem xmlns:ds="http://schemas.openxmlformats.org/officeDocument/2006/customXml" ds:itemID="{B4B0F026-BE90-403C-B21D-1E12A35DB762}">
  <ds:schemaRefs>
    <ds:schemaRef ds:uri="165c4d89-4bd0-4add-9087-403a4fe6704e"/>
    <ds:schemaRef ds:uri="344c715f-4484-4d5a-94b8-2c3beb6057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A20939F-BB66-4DA8-B98C-52D17A36F4A7}">
  <ds:schemaRefs>
    <ds:schemaRef ds:uri="165c4d89-4bd0-4add-9087-403a4fe6704e"/>
    <ds:schemaRef ds:uri="344c715f-4484-4d5a-94b8-2c3beb6057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20</Slides>
  <Notes>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Defining  Family Engagement</vt:lpstr>
      <vt:lpstr>PowerPoint Presentation</vt:lpstr>
      <vt:lpstr>PowerPoint Presentation</vt:lpstr>
      <vt:lpstr>Materials and  Resources Needed</vt:lpstr>
      <vt:lpstr>Day 1 CIPL  Facilitator Training </vt:lpstr>
      <vt:lpstr>PowerPoint Presentation</vt:lpstr>
      <vt:lpstr>Create </vt:lpstr>
      <vt:lpstr>Let’s look at a couple of examples </vt:lpstr>
      <vt:lpstr>PowerPoint Presentation</vt:lpstr>
      <vt:lpstr>PowerPoint Presentation</vt:lpstr>
      <vt:lpstr>How do we construct our ladder/spectrum? </vt:lpstr>
      <vt:lpstr>PowerPoint Presentation</vt:lpstr>
      <vt:lpstr>PowerPoint Presentation</vt:lpstr>
      <vt:lpstr>PowerPoint Presentation</vt:lpstr>
      <vt:lpstr>EdOptions </vt:lpstr>
      <vt:lpstr>Conversations  that Matter </vt:lpstr>
      <vt:lpstr>PowerPoint Presentation</vt:lpstr>
      <vt:lpstr>PowerPoint Presentation</vt:lpstr>
      <vt:lpstr>Day 3  The CIPL Fellowship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 of Contents   Defining Family Engagement………………………………………   The Spectrum of Family Engagement……………………………   Back to the Basics  EdOptions Resource Playbook  Setting the Stage: Back to School Basecamp    Conversations that Matter……………………………… Parents and Teachers Talking Together (PT3)  Parent Cafes-Education Cards    Links to Learning………………………………………………… Champions for Our Children   Advocates for System Change and Equity Family Friendly Schools  Groundswell Gatherings  Community Profiles    Cultivating Leaders The Commonwealth Institute for Parent Leadership    Additional Resources Licensure Agreement  Annual Reporting Documents  </dc:title>
  <dc:creator>Laura Beard</dc:creator>
  <cp:revision>1</cp:revision>
  <dcterms:created xsi:type="dcterms:W3CDTF">2023-01-25T15:47:03Z</dcterms:created>
  <dcterms:modified xsi:type="dcterms:W3CDTF">2023-10-09T17:35:22Z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0x010100DAEDD67453D7E04AA53B3C77D3BC86D7</vt:lpwstr>
  </property>
  <property fmtid="{D5CDD505-2E9C-101B-9397-08002B2CF9AE}" pid="3" name="MediaServiceImageTags">
    <vt:lpwstr/>
  </property>
</Properties>
</file>