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7" r:id="rId5"/>
    <p:sldId id="284" r:id="rId6"/>
    <p:sldId id="285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908512-9C6A-43AF-84C5-78A6BCCC5FDC}" v="2" dt="2021-12-13T16:37:33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67881" autoAdjust="0"/>
  </p:normalViewPr>
  <p:slideViewPr>
    <p:cSldViewPr snapToGrid="0">
      <p:cViewPr varScale="1">
        <p:scale>
          <a:sx n="58" d="100"/>
          <a:sy n="58" d="100"/>
        </p:scale>
        <p:origin x="1646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F069FF-32BC-428F-A940-BF7C5B48F3C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3D7ACD0-FD7F-4DBF-B5C7-ECE34D64D7C3}">
      <dgm:prSet/>
      <dgm:spPr/>
      <dgm:t>
        <a:bodyPr/>
        <a:lstStyle/>
        <a:p>
          <a:r>
            <a:rPr lang="en-US" dirty="0"/>
            <a:t>Are you aware of local investment  with an intentional focus on strategies to address equity </a:t>
          </a:r>
          <a:r>
            <a:rPr lang="en-US"/>
            <a:t>gaps using ARP dollars? </a:t>
          </a:r>
          <a:endParaRPr lang="en-US" dirty="0"/>
        </a:p>
      </dgm:t>
    </dgm:pt>
    <dgm:pt modelId="{889F1878-C4DC-4D66-BF1F-ECE399D6B7EF}" type="parTrans" cxnId="{995A67D4-BDAB-468B-A849-125ABA722D20}">
      <dgm:prSet/>
      <dgm:spPr/>
      <dgm:t>
        <a:bodyPr/>
        <a:lstStyle/>
        <a:p>
          <a:endParaRPr lang="en-US"/>
        </a:p>
      </dgm:t>
    </dgm:pt>
    <dgm:pt modelId="{FFDCD803-E93D-46BE-BCA6-393722A26D0C}" type="sibTrans" cxnId="{995A67D4-BDAB-468B-A849-125ABA722D20}">
      <dgm:prSet/>
      <dgm:spPr/>
      <dgm:t>
        <a:bodyPr/>
        <a:lstStyle/>
        <a:p>
          <a:endParaRPr lang="en-US"/>
        </a:p>
      </dgm:t>
    </dgm:pt>
    <dgm:pt modelId="{3F06C65C-C6B6-4F7E-8EC8-9012ADAED59A}">
      <dgm:prSet/>
      <dgm:spPr/>
      <dgm:t>
        <a:bodyPr/>
        <a:lstStyle/>
        <a:p>
          <a:r>
            <a:rPr lang="en-US"/>
            <a:t>If yes, how are student outcomes informing strategies?</a:t>
          </a:r>
        </a:p>
      </dgm:t>
    </dgm:pt>
    <dgm:pt modelId="{FDF24F8B-2B0D-4472-BC45-29AB1A4DFEC9}" type="parTrans" cxnId="{2D6BF39C-1A3E-45D7-B5E6-BF5448F9A4E8}">
      <dgm:prSet/>
      <dgm:spPr/>
      <dgm:t>
        <a:bodyPr/>
        <a:lstStyle/>
        <a:p>
          <a:endParaRPr lang="en-US"/>
        </a:p>
      </dgm:t>
    </dgm:pt>
    <dgm:pt modelId="{3500025A-AC44-4F3D-821F-B25F70A83124}" type="sibTrans" cxnId="{2D6BF39C-1A3E-45D7-B5E6-BF5448F9A4E8}">
      <dgm:prSet/>
      <dgm:spPr/>
      <dgm:t>
        <a:bodyPr/>
        <a:lstStyle/>
        <a:p>
          <a:endParaRPr lang="en-US"/>
        </a:p>
      </dgm:t>
    </dgm:pt>
    <dgm:pt modelId="{7698958A-2670-4789-9D3B-F954B01C7657}">
      <dgm:prSet/>
      <dgm:spPr/>
      <dgm:t>
        <a:bodyPr/>
        <a:lstStyle/>
        <a:p>
          <a:r>
            <a:rPr lang="en-US"/>
            <a:t>If no, what messaging needs to take place at the local level? What can you do? How can this coalition assist and support you? </a:t>
          </a:r>
        </a:p>
      </dgm:t>
    </dgm:pt>
    <dgm:pt modelId="{0DCB67AA-C93B-441F-A4F6-DC2FBE341C18}" type="parTrans" cxnId="{EF9864E9-CFAD-4E32-969E-0A16F6A3DB9D}">
      <dgm:prSet/>
      <dgm:spPr/>
      <dgm:t>
        <a:bodyPr/>
        <a:lstStyle/>
        <a:p>
          <a:endParaRPr lang="en-US"/>
        </a:p>
      </dgm:t>
    </dgm:pt>
    <dgm:pt modelId="{6A365276-BF18-4BFD-B538-DA1A6DE4D94B}" type="sibTrans" cxnId="{EF9864E9-CFAD-4E32-969E-0A16F6A3DB9D}">
      <dgm:prSet/>
      <dgm:spPr/>
      <dgm:t>
        <a:bodyPr/>
        <a:lstStyle/>
        <a:p>
          <a:endParaRPr lang="en-US"/>
        </a:p>
      </dgm:t>
    </dgm:pt>
    <dgm:pt modelId="{D6633172-A602-4B6D-9C40-9068BF23C4C6}" type="pres">
      <dgm:prSet presAssocID="{46F069FF-32BC-428F-A940-BF7C5B48F3CF}" presName="root" presStyleCnt="0">
        <dgm:presLayoutVars>
          <dgm:dir/>
          <dgm:resizeHandles val="exact"/>
        </dgm:presLayoutVars>
      </dgm:prSet>
      <dgm:spPr/>
    </dgm:pt>
    <dgm:pt modelId="{B74912D3-1037-42B2-91F4-433786FBD35F}" type="pres">
      <dgm:prSet presAssocID="{83D7ACD0-FD7F-4DBF-B5C7-ECE34D64D7C3}" presName="compNode" presStyleCnt="0"/>
      <dgm:spPr/>
    </dgm:pt>
    <dgm:pt modelId="{1FEFE825-7A7A-4660-8C37-8D43DDE8A9A7}" type="pres">
      <dgm:prSet presAssocID="{83D7ACD0-FD7F-4DBF-B5C7-ECE34D64D7C3}" presName="bgRect" presStyleLbl="bgShp" presStyleIdx="0" presStyleCnt="3"/>
      <dgm:spPr/>
    </dgm:pt>
    <dgm:pt modelId="{736FD97B-0B95-4795-8537-4A0F639FA8CC}" type="pres">
      <dgm:prSet presAssocID="{83D7ACD0-FD7F-4DBF-B5C7-ECE34D64D7C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5023E6A0-C977-4FEC-A466-DCE526193E25}" type="pres">
      <dgm:prSet presAssocID="{83D7ACD0-FD7F-4DBF-B5C7-ECE34D64D7C3}" presName="spaceRect" presStyleCnt="0"/>
      <dgm:spPr/>
    </dgm:pt>
    <dgm:pt modelId="{8F27B558-74B8-44AB-980C-909DAC9E376F}" type="pres">
      <dgm:prSet presAssocID="{83D7ACD0-FD7F-4DBF-B5C7-ECE34D64D7C3}" presName="parTx" presStyleLbl="revTx" presStyleIdx="0" presStyleCnt="3">
        <dgm:presLayoutVars>
          <dgm:chMax val="0"/>
          <dgm:chPref val="0"/>
        </dgm:presLayoutVars>
      </dgm:prSet>
      <dgm:spPr/>
    </dgm:pt>
    <dgm:pt modelId="{CFCBD9B5-68DC-4C0B-91CE-F9E56B88E830}" type="pres">
      <dgm:prSet presAssocID="{FFDCD803-E93D-46BE-BCA6-393722A26D0C}" presName="sibTrans" presStyleCnt="0"/>
      <dgm:spPr/>
    </dgm:pt>
    <dgm:pt modelId="{673BC756-BDA5-44C7-A2AD-AF88F97BC7FA}" type="pres">
      <dgm:prSet presAssocID="{3F06C65C-C6B6-4F7E-8EC8-9012ADAED59A}" presName="compNode" presStyleCnt="0"/>
      <dgm:spPr/>
    </dgm:pt>
    <dgm:pt modelId="{4C20C04D-D812-4324-A834-56E21DE375FB}" type="pres">
      <dgm:prSet presAssocID="{3F06C65C-C6B6-4F7E-8EC8-9012ADAED59A}" presName="bgRect" presStyleLbl="bgShp" presStyleIdx="1" presStyleCnt="3"/>
      <dgm:spPr/>
    </dgm:pt>
    <dgm:pt modelId="{F793A96D-5E73-492E-A6C9-4EADE4B6CD6C}" type="pres">
      <dgm:prSet presAssocID="{3F06C65C-C6B6-4F7E-8EC8-9012ADAED59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7D218A9-DD93-4286-AA10-39B806D65724}" type="pres">
      <dgm:prSet presAssocID="{3F06C65C-C6B6-4F7E-8EC8-9012ADAED59A}" presName="spaceRect" presStyleCnt="0"/>
      <dgm:spPr/>
    </dgm:pt>
    <dgm:pt modelId="{12BAEF26-C2AB-4A21-8F65-58EDB2D04209}" type="pres">
      <dgm:prSet presAssocID="{3F06C65C-C6B6-4F7E-8EC8-9012ADAED59A}" presName="parTx" presStyleLbl="revTx" presStyleIdx="1" presStyleCnt="3">
        <dgm:presLayoutVars>
          <dgm:chMax val="0"/>
          <dgm:chPref val="0"/>
        </dgm:presLayoutVars>
      </dgm:prSet>
      <dgm:spPr/>
    </dgm:pt>
    <dgm:pt modelId="{BC6EB268-D320-464E-AEBE-2F740FD6C27C}" type="pres">
      <dgm:prSet presAssocID="{3500025A-AC44-4F3D-821F-B25F70A83124}" presName="sibTrans" presStyleCnt="0"/>
      <dgm:spPr/>
    </dgm:pt>
    <dgm:pt modelId="{D47219AF-80AC-47CE-9BB5-BD32B1B835A9}" type="pres">
      <dgm:prSet presAssocID="{7698958A-2670-4789-9D3B-F954B01C7657}" presName="compNode" presStyleCnt="0"/>
      <dgm:spPr/>
    </dgm:pt>
    <dgm:pt modelId="{51D8DC46-4704-436D-869E-1CADFF9BC65F}" type="pres">
      <dgm:prSet presAssocID="{7698958A-2670-4789-9D3B-F954B01C7657}" presName="bgRect" presStyleLbl="bgShp" presStyleIdx="2" presStyleCnt="3"/>
      <dgm:spPr/>
    </dgm:pt>
    <dgm:pt modelId="{9A2B679A-FCBC-4B29-B66A-E1CD45D5D927}" type="pres">
      <dgm:prSet presAssocID="{7698958A-2670-4789-9D3B-F954B01C765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ABDD9255-959B-47CA-AB33-BF7CDD489C7C}" type="pres">
      <dgm:prSet presAssocID="{7698958A-2670-4789-9D3B-F954B01C7657}" presName="spaceRect" presStyleCnt="0"/>
      <dgm:spPr/>
    </dgm:pt>
    <dgm:pt modelId="{81724D39-97DC-43BF-B544-CEFDAE211EEA}" type="pres">
      <dgm:prSet presAssocID="{7698958A-2670-4789-9D3B-F954B01C765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797A74F-3B79-46E0-893A-48886578A74D}" type="presOf" srcId="{3F06C65C-C6B6-4F7E-8EC8-9012ADAED59A}" destId="{12BAEF26-C2AB-4A21-8F65-58EDB2D04209}" srcOrd="0" destOrd="0" presId="urn:microsoft.com/office/officeart/2018/2/layout/IconVerticalSolidList"/>
    <dgm:cxn modelId="{2D6BF39C-1A3E-45D7-B5E6-BF5448F9A4E8}" srcId="{46F069FF-32BC-428F-A940-BF7C5B48F3CF}" destId="{3F06C65C-C6B6-4F7E-8EC8-9012ADAED59A}" srcOrd="1" destOrd="0" parTransId="{FDF24F8B-2B0D-4472-BC45-29AB1A4DFEC9}" sibTransId="{3500025A-AC44-4F3D-821F-B25F70A83124}"/>
    <dgm:cxn modelId="{27CA9CC8-216C-4F80-81C5-7C3503157884}" type="presOf" srcId="{7698958A-2670-4789-9D3B-F954B01C7657}" destId="{81724D39-97DC-43BF-B544-CEFDAE211EEA}" srcOrd="0" destOrd="0" presId="urn:microsoft.com/office/officeart/2018/2/layout/IconVerticalSolidList"/>
    <dgm:cxn modelId="{B07DF6CA-578F-49EB-BAFC-073365C6A617}" type="presOf" srcId="{46F069FF-32BC-428F-A940-BF7C5B48F3CF}" destId="{D6633172-A602-4B6D-9C40-9068BF23C4C6}" srcOrd="0" destOrd="0" presId="urn:microsoft.com/office/officeart/2018/2/layout/IconVerticalSolidList"/>
    <dgm:cxn modelId="{995A67D4-BDAB-468B-A849-125ABA722D20}" srcId="{46F069FF-32BC-428F-A940-BF7C5B48F3CF}" destId="{83D7ACD0-FD7F-4DBF-B5C7-ECE34D64D7C3}" srcOrd="0" destOrd="0" parTransId="{889F1878-C4DC-4D66-BF1F-ECE399D6B7EF}" sibTransId="{FFDCD803-E93D-46BE-BCA6-393722A26D0C}"/>
    <dgm:cxn modelId="{EF9864E9-CFAD-4E32-969E-0A16F6A3DB9D}" srcId="{46F069FF-32BC-428F-A940-BF7C5B48F3CF}" destId="{7698958A-2670-4789-9D3B-F954B01C7657}" srcOrd="2" destOrd="0" parTransId="{0DCB67AA-C93B-441F-A4F6-DC2FBE341C18}" sibTransId="{6A365276-BF18-4BFD-B538-DA1A6DE4D94B}"/>
    <dgm:cxn modelId="{ACFCF3F7-67DD-4191-BB0E-6B6679FB992B}" type="presOf" srcId="{83D7ACD0-FD7F-4DBF-B5C7-ECE34D64D7C3}" destId="{8F27B558-74B8-44AB-980C-909DAC9E376F}" srcOrd="0" destOrd="0" presId="urn:microsoft.com/office/officeart/2018/2/layout/IconVerticalSolidList"/>
    <dgm:cxn modelId="{9219763D-2EDE-4905-A4CA-7D38D70CBFB9}" type="presParOf" srcId="{D6633172-A602-4B6D-9C40-9068BF23C4C6}" destId="{B74912D3-1037-42B2-91F4-433786FBD35F}" srcOrd="0" destOrd="0" presId="urn:microsoft.com/office/officeart/2018/2/layout/IconVerticalSolidList"/>
    <dgm:cxn modelId="{CFBC6294-A2C7-4139-89E7-0F929BD2AB30}" type="presParOf" srcId="{B74912D3-1037-42B2-91F4-433786FBD35F}" destId="{1FEFE825-7A7A-4660-8C37-8D43DDE8A9A7}" srcOrd="0" destOrd="0" presId="urn:microsoft.com/office/officeart/2018/2/layout/IconVerticalSolidList"/>
    <dgm:cxn modelId="{4BBE2846-AD3C-43A8-8775-CB371615B40E}" type="presParOf" srcId="{B74912D3-1037-42B2-91F4-433786FBD35F}" destId="{736FD97B-0B95-4795-8537-4A0F639FA8CC}" srcOrd="1" destOrd="0" presId="urn:microsoft.com/office/officeart/2018/2/layout/IconVerticalSolidList"/>
    <dgm:cxn modelId="{94963E19-EE24-4B20-8EDD-3E720ABB1049}" type="presParOf" srcId="{B74912D3-1037-42B2-91F4-433786FBD35F}" destId="{5023E6A0-C977-4FEC-A466-DCE526193E25}" srcOrd="2" destOrd="0" presId="urn:microsoft.com/office/officeart/2018/2/layout/IconVerticalSolidList"/>
    <dgm:cxn modelId="{415B23C0-DFDD-44CE-9EF7-1C1D80AF3724}" type="presParOf" srcId="{B74912D3-1037-42B2-91F4-433786FBD35F}" destId="{8F27B558-74B8-44AB-980C-909DAC9E376F}" srcOrd="3" destOrd="0" presId="urn:microsoft.com/office/officeart/2018/2/layout/IconVerticalSolidList"/>
    <dgm:cxn modelId="{D1D1A436-56B2-496D-B2BA-5E0F94D9431A}" type="presParOf" srcId="{D6633172-A602-4B6D-9C40-9068BF23C4C6}" destId="{CFCBD9B5-68DC-4C0B-91CE-F9E56B88E830}" srcOrd="1" destOrd="0" presId="urn:microsoft.com/office/officeart/2018/2/layout/IconVerticalSolidList"/>
    <dgm:cxn modelId="{8618B67B-D4B8-406C-82CD-197373A4D30B}" type="presParOf" srcId="{D6633172-A602-4B6D-9C40-9068BF23C4C6}" destId="{673BC756-BDA5-44C7-A2AD-AF88F97BC7FA}" srcOrd="2" destOrd="0" presId="urn:microsoft.com/office/officeart/2018/2/layout/IconVerticalSolidList"/>
    <dgm:cxn modelId="{0F07568A-ECDC-411F-8809-D42C7DA7DA0F}" type="presParOf" srcId="{673BC756-BDA5-44C7-A2AD-AF88F97BC7FA}" destId="{4C20C04D-D812-4324-A834-56E21DE375FB}" srcOrd="0" destOrd="0" presId="urn:microsoft.com/office/officeart/2018/2/layout/IconVerticalSolidList"/>
    <dgm:cxn modelId="{0C75A5ED-357B-41B6-9EFB-619CD9FD66D6}" type="presParOf" srcId="{673BC756-BDA5-44C7-A2AD-AF88F97BC7FA}" destId="{F793A96D-5E73-492E-A6C9-4EADE4B6CD6C}" srcOrd="1" destOrd="0" presId="urn:microsoft.com/office/officeart/2018/2/layout/IconVerticalSolidList"/>
    <dgm:cxn modelId="{2AC8130A-F38C-46C1-AA4E-CD99E6579DCD}" type="presParOf" srcId="{673BC756-BDA5-44C7-A2AD-AF88F97BC7FA}" destId="{57D218A9-DD93-4286-AA10-39B806D65724}" srcOrd="2" destOrd="0" presId="urn:microsoft.com/office/officeart/2018/2/layout/IconVerticalSolidList"/>
    <dgm:cxn modelId="{37669C60-1E97-4BB8-95E8-46EF2FDC41A6}" type="presParOf" srcId="{673BC756-BDA5-44C7-A2AD-AF88F97BC7FA}" destId="{12BAEF26-C2AB-4A21-8F65-58EDB2D04209}" srcOrd="3" destOrd="0" presId="urn:microsoft.com/office/officeart/2018/2/layout/IconVerticalSolidList"/>
    <dgm:cxn modelId="{8DE51375-A96C-435A-92B8-987C59EA0248}" type="presParOf" srcId="{D6633172-A602-4B6D-9C40-9068BF23C4C6}" destId="{BC6EB268-D320-464E-AEBE-2F740FD6C27C}" srcOrd="3" destOrd="0" presId="urn:microsoft.com/office/officeart/2018/2/layout/IconVerticalSolidList"/>
    <dgm:cxn modelId="{5E8C6468-DAB2-45A4-9DA1-5D06537C1A9F}" type="presParOf" srcId="{D6633172-A602-4B6D-9C40-9068BF23C4C6}" destId="{D47219AF-80AC-47CE-9BB5-BD32B1B835A9}" srcOrd="4" destOrd="0" presId="urn:microsoft.com/office/officeart/2018/2/layout/IconVerticalSolidList"/>
    <dgm:cxn modelId="{84DF176E-E73D-40F5-B30F-D09017661966}" type="presParOf" srcId="{D47219AF-80AC-47CE-9BB5-BD32B1B835A9}" destId="{51D8DC46-4704-436D-869E-1CADFF9BC65F}" srcOrd="0" destOrd="0" presId="urn:microsoft.com/office/officeart/2018/2/layout/IconVerticalSolidList"/>
    <dgm:cxn modelId="{6F03C2D0-6226-4417-8907-49D39A7AB0C9}" type="presParOf" srcId="{D47219AF-80AC-47CE-9BB5-BD32B1B835A9}" destId="{9A2B679A-FCBC-4B29-B66A-E1CD45D5D927}" srcOrd="1" destOrd="0" presId="urn:microsoft.com/office/officeart/2018/2/layout/IconVerticalSolidList"/>
    <dgm:cxn modelId="{E18B2261-DF4E-45B2-9B51-9791EF954881}" type="presParOf" srcId="{D47219AF-80AC-47CE-9BB5-BD32B1B835A9}" destId="{ABDD9255-959B-47CA-AB33-BF7CDD489C7C}" srcOrd="2" destOrd="0" presId="urn:microsoft.com/office/officeart/2018/2/layout/IconVerticalSolidList"/>
    <dgm:cxn modelId="{14FD1B97-07C2-40B2-AACF-D0204FDFE595}" type="presParOf" srcId="{D47219AF-80AC-47CE-9BB5-BD32B1B835A9}" destId="{81724D39-97DC-43BF-B544-CEFDAE211EE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FE825-7A7A-4660-8C37-8D43DDE8A9A7}">
      <dsp:nvSpPr>
        <dsp:cNvPr id="0" name=""/>
        <dsp:cNvSpPr/>
      </dsp:nvSpPr>
      <dsp:spPr>
        <a:xfrm>
          <a:off x="0" y="719"/>
          <a:ext cx="6588691" cy="168437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6FD97B-0B95-4795-8537-4A0F639FA8CC}">
      <dsp:nvSpPr>
        <dsp:cNvPr id="0" name=""/>
        <dsp:cNvSpPr/>
      </dsp:nvSpPr>
      <dsp:spPr>
        <a:xfrm>
          <a:off x="509522" y="379703"/>
          <a:ext cx="926404" cy="9264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27B558-74B8-44AB-980C-909DAC9E376F}">
      <dsp:nvSpPr>
        <dsp:cNvPr id="0" name=""/>
        <dsp:cNvSpPr/>
      </dsp:nvSpPr>
      <dsp:spPr>
        <a:xfrm>
          <a:off x="1945450" y="719"/>
          <a:ext cx="4643240" cy="168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263" tIns="178263" rIns="178263" bIns="178263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Are you aware of local investment  with an intentional focus on strategies to address equity </a:t>
          </a:r>
          <a:r>
            <a:rPr lang="en-US" sz="2300" kern="1200"/>
            <a:t>gaps using ARP dollars? </a:t>
          </a:r>
          <a:endParaRPr lang="en-US" sz="2300" kern="1200" dirty="0"/>
        </a:p>
      </dsp:txBody>
      <dsp:txXfrm>
        <a:off x="1945450" y="719"/>
        <a:ext cx="4643240" cy="1684372"/>
      </dsp:txXfrm>
    </dsp:sp>
    <dsp:sp modelId="{4C20C04D-D812-4324-A834-56E21DE375FB}">
      <dsp:nvSpPr>
        <dsp:cNvPr id="0" name=""/>
        <dsp:cNvSpPr/>
      </dsp:nvSpPr>
      <dsp:spPr>
        <a:xfrm>
          <a:off x="0" y="2106185"/>
          <a:ext cx="6588691" cy="168437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93A96D-5E73-492E-A6C9-4EADE4B6CD6C}">
      <dsp:nvSpPr>
        <dsp:cNvPr id="0" name=""/>
        <dsp:cNvSpPr/>
      </dsp:nvSpPr>
      <dsp:spPr>
        <a:xfrm>
          <a:off x="509522" y="2485169"/>
          <a:ext cx="926404" cy="9264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BAEF26-C2AB-4A21-8F65-58EDB2D04209}">
      <dsp:nvSpPr>
        <dsp:cNvPr id="0" name=""/>
        <dsp:cNvSpPr/>
      </dsp:nvSpPr>
      <dsp:spPr>
        <a:xfrm>
          <a:off x="1945450" y="2106185"/>
          <a:ext cx="4643240" cy="168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263" tIns="178263" rIns="178263" bIns="178263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If yes, how are student outcomes informing strategies?</a:t>
          </a:r>
        </a:p>
      </dsp:txBody>
      <dsp:txXfrm>
        <a:off x="1945450" y="2106185"/>
        <a:ext cx="4643240" cy="1684372"/>
      </dsp:txXfrm>
    </dsp:sp>
    <dsp:sp modelId="{51D8DC46-4704-436D-869E-1CADFF9BC65F}">
      <dsp:nvSpPr>
        <dsp:cNvPr id="0" name=""/>
        <dsp:cNvSpPr/>
      </dsp:nvSpPr>
      <dsp:spPr>
        <a:xfrm>
          <a:off x="0" y="4211650"/>
          <a:ext cx="6588691" cy="16843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2B679A-FCBC-4B29-B66A-E1CD45D5D927}">
      <dsp:nvSpPr>
        <dsp:cNvPr id="0" name=""/>
        <dsp:cNvSpPr/>
      </dsp:nvSpPr>
      <dsp:spPr>
        <a:xfrm>
          <a:off x="509522" y="4590634"/>
          <a:ext cx="926404" cy="9264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724D39-97DC-43BF-B544-CEFDAE211EEA}">
      <dsp:nvSpPr>
        <dsp:cNvPr id="0" name=""/>
        <dsp:cNvSpPr/>
      </dsp:nvSpPr>
      <dsp:spPr>
        <a:xfrm>
          <a:off x="1945450" y="4211650"/>
          <a:ext cx="4643240" cy="168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263" tIns="178263" rIns="178263" bIns="178263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If no, what messaging needs to take place at the local level? What can you do? How can this coalition assist and support you? </a:t>
          </a:r>
        </a:p>
      </dsp:txBody>
      <dsp:txXfrm>
        <a:off x="1945450" y="4211650"/>
        <a:ext cx="4643240" cy="16843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7F64E-1A15-490C-BDA0-72A6E7DBBA6F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30518-9804-4FD7-B955-426F48094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58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both a presentation and a toolkit that can be used and modified in support of Equity in public education.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130518-9804-4FD7-B955-426F48094A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44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FFFFFF"/>
                </a:solidFill>
              </a:rPr>
              <a:t>These are words written by the Prichard Committee’s founding chairman, Edward F. Prichard Jr., for Kentucky’s Governor Breathitt in 1964. It is just a reminder of the importance of Equity work, as well as the fact that this has been long-standing work. Remain diligent and keep working to ensure big, bold futures for all of Kentucky’s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130518-9804-4FD7-B955-426F48094A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99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5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4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4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2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9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9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67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4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0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6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2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52AA8-F1A7-4303-800F-428AE1A61D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3E3CE-F6B4-415A-B7BD-4FF287C13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0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778EC6E-B783-44A8-9FF7-FEF1EE6DC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830098" y="-1"/>
            <a:ext cx="7361901" cy="6857999"/>
          </a:xfrm>
          <a:custGeom>
            <a:avLst/>
            <a:gdLst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72418 w 8733721"/>
              <a:gd name="connsiteY21" fmla="*/ 1638391 h 6857999"/>
              <a:gd name="connsiteX22" fmla="*/ 8390715 w 8733721"/>
              <a:gd name="connsiteY22" fmla="*/ 1742490 h 6857999"/>
              <a:gd name="connsiteX23" fmla="*/ 8415178 w 8733721"/>
              <a:gd name="connsiteY23" fmla="*/ 1818229 h 6857999"/>
              <a:gd name="connsiteX24" fmla="*/ 8409273 w 8733721"/>
              <a:gd name="connsiteY24" fmla="*/ 1862723 h 6857999"/>
              <a:gd name="connsiteX25" fmla="*/ 8414840 w 8733721"/>
              <a:gd name="connsiteY25" fmla="*/ 1917476 h 6857999"/>
              <a:gd name="connsiteX26" fmla="*/ 8410734 w 8733721"/>
              <a:gd name="connsiteY26" fmla="*/ 1972204 h 6857999"/>
              <a:gd name="connsiteX27" fmla="*/ 8416466 w 8733721"/>
              <a:gd name="connsiteY27" fmla="*/ 2054291 h 6857999"/>
              <a:gd name="connsiteX28" fmla="*/ 8409837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72418 w 8733721"/>
              <a:gd name="connsiteY21" fmla="*/ 1638391 h 6857999"/>
              <a:gd name="connsiteX22" fmla="*/ 8390715 w 8733721"/>
              <a:gd name="connsiteY22" fmla="*/ 1742490 h 6857999"/>
              <a:gd name="connsiteX23" fmla="*/ 8385393 w 8733721"/>
              <a:gd name="connsiteY23" fmla="*/ 1812272 h 6857999"/>
              <a:gd name="connsiteX24" fmla="*/ 8409273 w 8733721"/>
              <a:gd name="connsiteY24" fmla="*/ 1862723 h 6857999"/>
              <a:gd name="connsiteX25" fmla="*/ 8414840 w 8733721"/>
              <a:gd name="connsiteY25" fmla="*/ 1917476 h 6857999"/>
              <a:gd name="connsiteX26" fmla="*/ 8410734 w 8733721"/>
              <a:gd name="connsiteY26" fmla="*/ 1972204 h 6857999"/>
              <a:gd name="connsiteX27" fmla="*/ 8416466 w 8733721"/>
              <a:gd name="connsiteY27" fmla="*/ 2054291 h 6857999"/>
              <a:gd name="connsiteX28" fmla="*/ 8409837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72418 w 8733721"/>
              <a:gd name="connsiteY21" fmla="*/ 1638391 h 6857999"/>
              <a:gd name="connsiteX22" fmla="*/ 8360930 w 8733721"/>
              <a:gd name="connsiteY22" fmla="*/ 1742490 h 6857999"/>
              <a:gd name="connsiteX23" fmla="*/ 8385393 w 8733721"/>
              <a:gd name="connsiteY23" fmla="*/ 1812272 h 6857999"/>
              <a:gd name="connsiteX24" fmla="*/ 8409273 w 8733721"/>
              <a:gd name="connsiteY24" fmla="*/ 1862723 h 6857999"/>
              <a:gd name="connsiteX25" fmla="*/ 8414840 w 8733721"/>
              <a:gd name="connsiteY25" fmla="*/ 1917476 h 6857999"/>
              <a:gd name="connsiteX26" fmla="*/ 8410734 w 8733721"/>
              <a:gd name="connsiteY26" fmla="*/ 1972204 h 6857999"/>
              <a:gd name="connsiteX27" fmla="*/ 8416466 w 8733721"/>
              <a:gd name="connsiteY27" fmla="*/ 2054291 h 6857999"/>
              <a:gd name="connsiteX28" fmla="*/ 8409837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72418 w 8733721"/>
              <a:gd name="connsiteY21" fmla="*/ 1638391 h 6857999"/>
              <a:gd name="connsiteX22" fmla="*/ 8360930 w 8733721"/>
              <a:gd name="connsiteY22" fmla="*/ 1742490 h 6857999"/>
              <a:gd name="connsiteX23" fmla="*/ 8385393 w 8733721"/>
              <a:gd name="connsiteY23" fmla="*/ 1812272 h 6857999"/>
              <a:gd name="connsiteX24" fmla="*/ 8409273 w 8733721"/>
              <a:gd name="connsiteY24" fmla="*/ 1862723 h 6857999"/>
              <a:gd name="connsiteX25" fmla="*/ 8414840 w 8733721"/>
              <a:gd name="connsiteY25" fmla="*/ 1917476 h 6857999"/>
              <a:gd name="connsiteX26" fmla="*/ 8410734 w 8733721"/>
              <a:gd name="connsiteY26" fmla="*/ 1972204 h 6857999"/>
              <a:gd name="connsiteX27" fmla="*/ 8386681 w 8733721"/>
              <a:gd name="connsiteY27" fmla="*/ 2066205 h 6857999"/>
              <a:gd name="connsiteX28" fmla="*/ 8409837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72418 w 8733721"/>
              <a:gd name="connsiteY21" fmla="*/ 1638391 h 6857999"/>
              <a:gd name="connsiteX22" fmla="*/ 8360930 w 8733721"/>
              <a:gd name="connsiteY22" fmla="*/ 1742490 h 6857999"/>
              <a:gd name="connsiteX23" fmla="*/ 8385393 w 8733721"/>
              <a:gd name="connsiteY23" fmla="*/ 1812272 h 6857999"/>
              <a:gd name="connsiteX24" fmla="*/ 8409273 w 8733721"/>
              <a:gd name="connsiteY24" fmla="*/ 1862723 h 6857999"/>
              <a:gd name="connsiteX25" fmla="*/ 8414840 w 8733721"/>
              <a:gd name="connsiteY25" fmla="*/ 1917476 h 6857999"/>
              <a:gd name="connsiteX26" fmla="*/ 8410734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72418 w 8733721"/>
              <a:gd name="connsiteY21" fmla="*/ 1638391 h 6857999"/>
              <a:gd name="connsiteX22" fmla="*/ 8360930 w 8733721"/>
              <a:gd name="connsiteY22" fmla="*/ 1742490 h 6857999"/>
              <a:gd name="connsiteX23" fmla="*/ 8385393 w 8733721"/>
              <a:gd name="connsiteY23" fmla="*/ 1812272 h 6857999"/>
              <a:gd name="connsiteX24" fmla="*/ 8409273 w 8733721"/>
              <a:gd name="connsiteY24" fmla="*/ 1862723 h 6857999"/>
              <a:gd name="connsiteX25" fmla="*/ 8414840 w 8733721"/>
              <a:gd name="connsiteY25" fmla="*/ 1917476 h 6857999"/>
              <a:gd name="connsiteX26" fmla="*/ 8386906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72418 w 8733721"/>
              <a:gd name="connsiteY21" fmla="*/ 1638391 h 6857999"/>
              <a:gd name="connsiteX22" fmla="*/ 8360930 w 8733721"/>
              <a:gd name="connsiteY22" fmla="*/ 1742490 h 6857999"/>
              <a:gd name="connsiteX23" fmla="*/ 8385393 w 8733721"/>
              <a:gd name="connsiteY23" fmla="*/ 1812272 h 6857999"/>
              <a:gd name="connsiteX24" fmla="*/ 8409273 w 8733721"/>
              <a:gd name="connsiteY24" fmla="*/ 1862723 h 6857999"/>
              <a:gd name="connsiteX25" fmla="*/ 8385055 w 8733721"/>
              <a:gd name="connsiteY25" fmla="*/ 1923433 h 6857999"/>
              <a:gd name="connsiteX26" fmla="*/ 8386906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72418 w 8733721"/>
              <a:gd name="connsiteY21" fmla="*/ 1638391 h 6857999"/>
              <a:gd name="connsiteX22" fmla="*/ 8360930 w 8733721"/>
              <a:gd name="connsiteY22" fmla="*/ 1742490 h 6857999"/>
              <a:gd name="connsiteX23" fmla="*/ 8385393 w 8733721"/>
              <a:gd name="connsiteY23" fmla="*/ 1812272 h 6857999"/>
              <a:gd name="connsiteX24" fmla="*/ 8379488 w 8733721"/>
              <a:gd name="connsiteY24" fmla="*/ 1856766 h 6857999"/>
              <a:gd name="connsiteX25" fmla="*/ 8385055 w 8733721"/>
              <a:gd name="connsiteY25" fmla="*/ 1923433 h 6857999"/>
              <a:gd name="connsiteX26" fmla="*/ 8386906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72418 w 8733721"/>
              <a:gd name="connsiteY21" fmla="*/ 1638391 h 6857999"/>
              <a:gd name="connsiteX22" fmla="*/ 8360930 w 8733721"/>
              <a:gd name="connsiteY22" fmla="*/ 1742490 h 6857999"/>
              <a:gd name="connsiteX23" fmla="*/ 8343694 w 8733721"/>
              <a:gd name="connsiteY23" fmla="*/ 1812272 h 6857999"/>
              <a:gd name="connsiteX24" fmla="*/ 8379488 w 8733721"/>
              <a:gd name="connsiteY24" fmla="*/ 1856766 h 6857999"/>
              <a:gd name="connsiteX25" fmla="*/ 8385055 w 8733721"/>
              <a:gd name="connsiteY25" fmla="*/ 1923433 h 6857999"/>
              <a:gd name="connsiteX26" fmla="*/ 8386906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24762 w 8733721"/>
              <a:gd name="connsiteY21" fmla="*/ 1632434 h 6857999"/>
              <a:gd name="connsiteX22" fmla="*/ 8360930 w 8733721"/>
              <a:gd name="connsiteY22" fmla="*/ 1742490 h 6857999"/>
              <a:gd name="connsiteX23" fmla="*/ 8343694 w 8733721"/>
              <a:gd name="connsiteY23" fmla="*/ 1812272 h 6857999"/>
              <a:gd name="connsiteX24" fmla="*/ 8379488 w 8733721"/>
              <a:gd name="connsiteY24" fmla="*/ 1856766 h 6857999"/>
              <a:gd name="connsiteX25" fmla="*/ 8385055 w 8733721"/>
              <a:gd name="connsiteY25" fmla="*/ 1923433 h 6857999"/>
              <a:gd name="connsiteX26" fmla="*/ 8386906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24762 w 8733721"/>
              <a:gd name="connsiteY21" fmla="*/ 1632434 h 6857999"/>
              <a:gd name="connsiteX22" fmla="*/ 8319231 w 8733721"/>
              <a:gd name="connsiteY22" fmla="*/ 1742490 h 6857999"/>
              <a:gd name="connsiteX23" fmla="*/ 8343694 w 8733721"/>
              <a:gd name="connsiteY23" fmla="*/ 1812272 h 6857999"/>
              <a:gd name="connsiteX24" fmla="*/ 8379488 w 8733721"/>
              <a:gd name="connsiteY24" fmla="*/ 1856766 h 6857999"/>
              <a:gd name="connsiteX25" fmla="*/ 8385055 w 8733721"/>
              <a:gd name="connsiteY25" fmla="*/ 1923433 h 6857999"/>
              <a:gd name="connsiteX26" fmla="*/ 8386906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57071 w 8733721"/>
              <a:gd name="connsiteY46" fmla="*/ 3977138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24762 w 8733721"/>
              <a:gd name="connsiteY21" fmla="*/ 1632434 h 6857999"/>
              <a:gd name="connsiteX22" fmla="*/ 8319231 w 8733721"/>
              <a:gd name="connsiteY22" fmla="*/ 1742490 h 6857999"/>
              <a:gd name="connsiteX23" fmla="*/ 8343694 w 8733721"/>
              <a:gd name="connsiteY23" fmla="*/ 1812272 h 6857999"/>
              <a:gd name="connsiteX24" fmla="*/ 8379488 w 8733721"/>
              <a:gd name="connsiteY24" fmla="*/ 1856766 h 6857999"/>
              <a:gd name="connsiteX25" fmla="*/ 8385055 w 8733721"/>
              <a:gd name="connsiteY25" fmla="*/ 1923433 h 6857999"/>
              <a:gd name="connsiteX26" fmla="*/ 8386906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09415 w 8733721"/>
              <a:gd name="connsiteY46" fmla="*/ 4060536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45454 w 8733721"/>
              <a:gd name="connsiteY51" fmla="*/ 4667756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24762 w 8733721"/>
              <a:gd name="connsiteY21" fmla="*/ 1632434 h 6857999"/>
              <a:gd name="connsiteX22" fmla="*/ 8319231 w 8733721"/>
              <a:gd name="connsiteY22" fmla="*/ 1742490 h 6857999"/>
              <a:gd name="connsiteX23" fmla="*/ 8343694 w 8733721"/>
              <a:gd name="connsiteY23" fmla="*/ 1812272 h 6857999"/>
              <a:gd name="connsiteX24" fmla="*/ 8379488 w 8733721"/>
              <a:gd name="connsiteY24" fmla="*/ 1856766 h 6857999"/>
              <a:gd name="connsiteX25" fmla="*/ 8385055 w 8733721"/>
              <a:gd name="connsiteY25" fmla="*/ 1923433 h 6857999"/>
              <a:gd name="connsiteX26" fmla="*/ 8386906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09415 w 8733721"/>
              <a:gd name="connsiteY46" fmla="*/ 4060536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75156 w 8733721"/>
              <a:gd name="connsiteY50" fmla="*/ 4574052 h 6857999"/>
              <a:gd name="connsiteX51" fmla="*/ 8127583 w 8733721"/>
              <a:gd name="connsiteY51" fmla="*/ 4649885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733721 w 8733721"/>
              <a:gd name="connsiteY4" fmla="*/ 2 h 6857999"/>
              <a:gd name="connsiteX5" fmla="*/ 8236175 w 8733721"/>
              <a:gd name="connsiteY5" fmla="*/ 2 h 6857999"/>
              <a:gd name="connsiteX6" fmla="*/ 8231178 w 8733721"/>
              <a:gd name="connsiteY6" fmla="*/ 14562 h 6857999"/>
              <a:gd name="connsiteX7" fmla="*/ 8234773 w 8733721"/>
              <a:gd name="connsiteY7" fmla="*/ 59077 h 6857999"/>
              <a:gd name="connsiteX8" fmla="*/ 8227623 w 8733721"/>
              <a:gd name="connsiteY8" fmla="*/ 107668 h 6857999"/>
              <a:gd name="connsiteX9" fmla="*/ 8246150 w 8733721"/>
              <a:gd name="connsiteY9" fmla="*/ 246136 h 6857999"/>
              <a:gd name="connsiteX10" fmla="*/ 8224308 w 8733721"/>
              <a:gd name="connsiteY10" fmla="*/ 372908 h 6857999"/>
              <a:gd name="connsiteX11" fmla="*/ 8221687 w 8733721"/>
              <a:gd name="connsiteY11" fmla="*/ 450607 h 6857999"/>
              <a:gd name="connsiteX12" fmla="*/ 8232987 w 8733721"/>
              <a:gd name="connsiteY12" fmla="*/ 812800 h 6857999"/>
              <a:gd name="connsiteX13" fmla="*/ 8241364 w 8733721"/>
              <a:gd name="connsiteY13" fmla="*/ 912727 h 6857999"/>
              <a:gd name="connsiteX14" fmla="*/ 8240165 w 8733721"/>
              <a:gd name="connsiteY14" fmla="*/ 989950 h 6857999"/>
              <a:gd name="connsiteX15" fmla="*/ 8243561 w 8733721"/>
              <a:gd name="connsiteY15" fmla="*/ 1141745 h 6857999"/>
              <a:gd name="connsiteX16" fmla="*/ 8256144 w 8733721"/>
              <a:gd name="connsiteY16" fmla="*/ 1265454 h 6857999"/>
              <a:gd name="connsiteX17" fmla="*/ 8281494 w 8733721"/>
              <a:gd name="connsiteY17" fmla="*/ 1385480 h 6857999"/>
              <a:gd name="connsiteX18" fmla="*/ 8297877 w 8733721"/>
              <a:gd name="connsiteY18" fmla="*/ 1458060 h 6857999"/>
              <a:gd name="connsiteX19" fmla="*/ 8315502 w 8733721"/>
              <a:gd name="connsiteY19" fmla="*/ 1513175 h 6857999"/>
              <a:gd name="connsiteX20" fmla="*/ 8342335 w 8733721"/>
              <a:gd name="connsiteY20" fmla="*/ 1570809 h 6857999"/>
              <a:gd name="connsiteX21" fmla="*/ 8324762 w 8733721"/>
              <a:gd name="connsiteY21" fmla="*/ 1632434 h 6857999"/>
              <a:gd name="connsiteX22" fmla="*/ 8319231 w 8733721"/>
              <a:gd name="connsiteY22" fmla="*/ 1742490 h 6857999"/>
              <a:gd name="connsiteX23" fmla="*/ 8343694 w 8733721"/>
              <a:gd name="connsiteY23" fmla="*/ 1812272 h 6857999"/>
              <a:gd name="connsiteX24" fmla="*/ 8379488 w 8733721"/>
              <a:gd name="connsiteY24" fmla="*/ 1856766 h 6857999"/>
              <a:gd name="connsiteX25" fmla="*/ 8385055 w 8733721"/>
              <a:gd name="connsiteY25" fmla="*/ 1923433 h 6857999"/>
              <a:gd name="connsiteX26" fmla="*/ 8386906 w 8733721"/>
              <a:gd name="connsiteY26" fmla="*/ 1972204 h 6857999"/>
              <a:gd name="connsiteX27" fmla="*/ 8386681 w 8733721"/>
              <a:gd name="connsiteY27" fmla="*/ 2066205 h 6857999"/>
              <a:gd name="connsiteX28" fmla="*/ 8380052 w 8733721"/>
              <a:gd name="connsiteY28" fmla="*/ 2227417 h 6857999"/>
              <a:gd name="connsiteX29" fmla="*/ 8374483 w 8733721"/>
              <a:gd name="connsiteY29" fmla="*/ 2510933 h 6857999"/>
              <a:gd name="connsiteX30" fmla="*/ 8375191 w 8733721"/>
              <a:gd name="connsiteY30" fmla="*/ 2741866 h 6857999"/>
              <a:gd name="connsiteX31" fmla="*/ 8384389 w 8733721"/>
              <a:gd name="connsiteY31" fmla="*/ 2864935 h 6857999"/>
              <a:gd name="connsiteX32" fmla="*/ 8391822 w 8733721"/>
              <a:gd name="connsiteY32" fmla="*/ 2950807 h 6857999"/>
              <a:gd name="connsiteX33" fmla="*/ 8378111 w 8733721"/>
              <a:gd name="connsiteY33" fmla="*/ 2978246 h 6857999"/>
              <a:gd name="connsiteX34" fmla="*/ 8375025 w 8733721"/>
              <a:gd name="connsiteY34" fmla="*/ 2995916 h 6857999"/>
              <a:gd name="connsiteX35" fmla="*/ 8366764 w 8733721"/>
              <a:gd name="connsiteY35" fmla="*/ 2998648 h 6857999"/>
              <a:gd name="connsiteX36" fmla="*/ 8356827 w 8733721"/>
              <a:gd name="connsiteY36" fmla="*/ 3023630 h 6857999"/>
              <a:gd name="connsiteX37" fmla="*/ 8348883 w 8733721"/>
              <a:gd name="connsiteY37" fmla="*/ 3096975 h 6857999"/>
              <a:gd name="connsiteX38" fmla="*/ 8331320 w 8733721"/>
              <a:gd name="connsiteY38" fmla="*/ 3216657 h 6857999"/>
              <a:gd name="connsiteX39" fmla="*/ 8334250 w 8733721"/>
              <a:gd name="connsiteY39" fmla="*/ 3310980 h 6857999"/>
              <a:gd name="connsiteX40" fmla="*/ 8323018 w 8733721"/>
              <a:gd name="connsiteY40" fmla="*/ 3344725 h 6857999"/>
              <a:gd name="connsiteX41" fmla="*/ 8312317 w 8733721"/>
              <a:gd name="connsiteY41" fmla="*/ 3393250 h 6857999"/>
              <a:gd name="connsiteX42" fmla="*/ 8299110 w 8733721"/>
              <a:gd name="connsiteY42" fmla="*/ 3514536 h 6857999"/>
              <a:gd name="connsiteX43" fmla="*/ 8279421 w 8733721"/>
              <a:gd name="connsiteY43" fmla="*/ 3686149 h 6857999"/>
              <a:gd name="connsiteX44" fmla="*/ 8273021 w 8733721"/>
              <a:gd name="connsiteY44" fmla="*/ 3692208 h 6857999"/>
              <a:gd name="connsiteX45" fmla="*/ 8260968 w 8733721"/>
              <a:gd name="connsiteY45" fmla="*/ 3776022 h 6857999"/>
              <a:gd name="connsiteX46" fmla="*/ 8209415 w 8733721"/>
              <a:gd name="connsiteY46" fmla="*/ 4060536 h 6857999"/>
              <a:gd name="connsiteX47" fmla="*/ 8203359 w 8733721"/>
              <a:gd name="connsiteY47" fmla="*/ 4222149 h 6857999"/>
              <a:gd name="connsiteX48" fmla="*/ 8197502 w 8733721"/>
              <a:gd name="connsiteY48" fmla="*/ 4364683 h 6857999"/>
              <a:gd name="connsiteX49" fmla="*/ 8189960 w 8733721"/>
              <a:gd name="connsiteY49" fmla="*/ 4462471 h 6857999"/>
              <a:gd name="connsiteX50" fmla="*/ 8157285 w 8733721"/>
              <a:gd name="connsiteY50" fmla="*/ 4526395 h 6857999"/>
              <a:gd name="connsiteX51" fmla="*/ 8127583 w 8733721"/>
              <a:gd name="connsiteY51" fmla="*/ 4649885 h 6857999"/>
              <a:gd name="connsiteX52" fmla="*/ 8086875 w 8733721"/>
              <a:gd name="connsiteY52" fmla="*/ 4799019 h 6857999"/>
              <a:gd name="connsiteX53" fmla="*/ 8071779 w 8733721"/>
              <a:gd name="connsiteY53" fmla="*/ 4849614 h 6857999"/>
              <a:gd name="connsiteX54" fmla="*/ 8046521 w 8733721"/>
              <a:gd name="connsiteY54" fmla="*/ 4919971 h 6857999"/>
              <a:gd name="connsiteX55" fmla="*/ 7999171 w 8733721"/>
              <a:gd name="connsiteY55" fmla="*/ 5010766 h 6857999"/>
              <a:gd name="connsiteX56" fmla="*/ 7974494 w 8733721"/>
              <a:gd name="connsiteY56" fmla="*/ 5088190 h 6857999"/>
              <a:gd name="connsiteX57" fmla="*/ 7960017 w 8733721"/>
              <a:gd name="connsiteY57" fmla="*/ 5143922 h 6857999"/>
              <a:gd name="connsiteX58" fmla="*/ 7940570 w 8733721"/>
              <a:gd name="connsiteY58" fmla="*/ 5284346 h 6857999"/>
              <a:gd name="connsiteX59" fmla="*/ 7923844 w 8733721"/>
              <a:gd name="connsiteY59" fmla="*/ 5390948 h 6857999"/>
              <a:gd name="connsiteX60" fmla="*/ 7905061 w 8733721"/>
              <a:gd name="connsiteY60" fmla="*/ 5470854 h 6857999"/>
              <a:gd name="connsiteX61" fmla="*/ 7900574 w 8733721"/>
              <a:gd name="connsiteY61" fmla="*/ 5529643 h 6857999"/>
              <a:gd name="connsiteX62" fmla="*/ 7889879 w 8733721"/>
              <a:gd name="connsiteY62" fmla="*/ 5597292 h 6857999"/>
              <a:gd name="connsiteX63" fmla="*/ 7881533 w 8733721"/>
              <a:gd name="connsiteY63" fmla="*/ 5608899 h 6857999"/>
              <a:gd name="connsiteX64" fmla="*/ 7866845 w 8733721"/>
              <a:gd name="connsiteY64" fmla="*/ 5684911 h 6857999"/>
              <a:gd name="connsiteX65" fmla="*/ 7866707 w 8733721"/>
              <a:gd name="connsiteY65" fmla="*/ 5755776 h 6857999"/>
              <a:gd name="connsiteX66" fmla="*/ 7858630 w 8733721"/>
              <a:gd name="connsiteY66" fmla="*/ 5889599 h 6857999"/>
              <a:gd name="connsiteX67" fmla="*/ 7862852 w 8733721"/>
              <a:gd name="connsiteY67" fmla="*/ 5989744 h 6857999"/>
              <a:gd name="connsiteX68" fmla="*/ 7834617 w 8733721"/>
              <a:gd name="connsiteY68" fmla="*/ 6084926 h 6857999"/>
              <a:gd name="connsiteX69" fmla="*/ 7830440 w 8733721"/>
              <a:gd name="connsiteY69" fmla="*/ 6346549 h 6857999"/>
              <a:gd name="connsiteX70" fmla="*/ 7828988 w 8733721"/>
              <a:gd name="connsiteY70" fmla="*/ 6527527 h 6857999"/>
              <a:gd name="connsiteX71" fmla="*/ 7833220 w 8733721"/>
              <a:gd name="connsiteY71" fmla="*/ 6627129 h 6857999"/>
              <a:gd name="connsiteX72" fmla="*/ 7833451 w 8733721"/>
              <a:gd name="connsiteY72" fmla="*/ 6694819 h 6857999"/>
              <a:gd name="connsiteX73" fmla="*/ 7859394 w 8733721"/>
              <a:gd name="connsiteY73" fmla="*/ 6765445 h 6857999"/>
              <a:gd name="connsiteX74" fmla="*/ 7866873 w 8733721"/>
              <a:gd name="connsiteY74" fmla="*/ 6844697 h 6857999"/>
              <a:gd name="connsiteX75" fmla="*/ 7868076 w 8733721"/>
              <a:gd name="connsiteY75" fmla="*/ 6857999 h 6857999"/>
              <a:gd name="connsiteX76" fmla="*/ 2920621 w 8733721"/>
              <a:gd name="connsiteY76" fmla="*/ 6857999 h 6857999"/>
              <a:gd name="connsiteX77" fmla="*/ 961321 w 8733721"/>
              <a:gd name="connsiteY77" fmla="*/ 6857999 h 6857999"/>
              <a:gd name="connsiteX78" fmla="*/ 0 w 8733721"/>
              <a:gd name="connsiteY78" fmla="*/ 6857999 h 6857999"/>
              <a:gd name="connsiteX79" fmla="*/ 0 w 8733721"/>
              <a:gd name="connsiteY79" fmla="*/ 0 h 6857999"/>
              <a:gd name="connsiteX0" fmla="*/ 0 w 8733721"/>
              <a:gd name="connsiteY0" fmla="*/ 0 h 6857999"/>
              <a:gd name="connsiteX1" fmla="*/ 961321 w 8733721"/>
              <a:gd name="connsiteY1" fmla="*/ 0 h 6857999"/>
              <a:gd name="connsiteX2" fmla="*/ 2920621 w 8733721"/>
              <a:gd name="connsiteY2" fmla="*/ 0 h 6857999"/>
              <a:gd name="connsiteX3" fmla="*/ 8733721 w 8733721"/>
              <a:gd name="connsiteY3" fmla="*/ 0 h 6857999"/>
              <a:gd name="connsiteX4" fmla="*/ 8236175 w 8733721"/>
              <a:gd name="connsiteY4" fmla="*/ 2 h 6857999"/>
              <a:gd name="connsiteX5" fmla="*/ 8231178 w 8733721"/>
              <a:gd name="connsiteY5" fmla="*/ 14562 h 6857999"/>
              <a:gd name="connsiteX6" fmla="*/ 8234773 w 8733721"/>
              <a:gd name="connsiteY6" fmla="*/ 59077 h 6857999"/>
              <a:gd name="connsiteX7" fmla="*/ 8227623 w 8733721"/>
              <a:gd name="connsiteY7" fmla="*/ 107668 h 6857999"/>
              <a:gd name="connsiteX8" fmla="*/ 8246150 w 8733721"/>
              <a:gd name="connsiteY8" fmla="*/ 246136 h 6857999"/>
              <a:gd name="connsiteX9" fmla="*/ 8224308 w 8733721"/>
              <a:gd name="connsiteY9" fmla="*/ 372908 h 6857999"/>
              <a:gd name="connsiteX10" fmla="*/ 8221687 w 8733721"/>
              <a:gd name="connsiteY10" fmla="*/ 450607 h 6857999"/>
              <a:gd name="connsiteX11" fmla="*/ 8232987 w 8733721"/>
              <a:gd name="connsiteY11" fmla="*/ 812800 h 6857999"/>
              <a:gd name="connsiteX12" fmla="*/ 8241364 w 8733721"/>
              <a:gd name="connsiteY12" fmla="*/ 912727 h 6857999"/>
              <a:gd name="connsiteX13" fmla="*/ 8240165 w 8733721"/>
              <a:gd name="connsiteY13" fmla="*/ 989950 h 6857999"/>
              <a:gd name="connsiteX14" fmla="*/ 8243561 w 8733721"/>
              <a:gd name="connsiteY14" fmla="*/ 1141745 h 6857999"/>
              <a:gd name="connsiteX15" fmla="*/ 8256144 w 8733721"/>
              <a:gd name="connsiteY15" fmla="*/ 1265454 h 6857999"/>
              <a:gd name="connsiteX16" fmla="*/ 8281494 w 8733721"/>
              <a:gd name="connsiteY16" fmla="*/ 1385480 h 6857999"/>
              <a:gd name="connsiteX17" fmla="*/ 8297877 w 8733721"/>
              <a:gd name="connsiteY17" fmla="*/ 1458060 h 6857999"/>
              <a:gd name="connsiteX18" fmla="*/ 8315502 w 8733721"/>
              <a:gd name="connsiteY18" fmla="*/ 1513175 h 6857999"/>
              <a:gd name="connsiteX19" fmla="*/ 8342335 w 8733721"/>
              <a:gd name="connsiteY19" fmla="*/ 1570809 h 6857999"/>
              <a:gd name="connsiteX20" fmla="*/ 8324762 w 8733721"/>
              <a:gd name="connsiteY20" fmla="*/ 1632434 h 6857999"/>
              <a:gd name="connsiteX21" fmla="*/ 8319231 w 8733721"/>
              <a:gd name="connsiteY21" fmla="*/ 1742490 h 6857999"/>
              <a:gd name="connsiteX22" fmla="*/ 8343694 w 8733721"/>
              <a:gd name="connsiteY22" fmla="*/ 1812272 h 6857999"/>
              <a:gd name="connsiteX23" fmla="*/ 8379488 w 8733721"/>
              <a:gd name="connsiteY23" fmla="*/ 1856766 h 6857999"/>
              <a:gd name="connsiteX24" fmla="*/ 8385055 w 8733721"/>
              <a:gd name="connsiteY24" fmla="*/ 1923433 h 6857999"/>
              <a:gd name="connsiteX25" fmla="*/ 8386906 w 8733721"/>
              <a:gd name="connsiteY25" fmla="*/ 1972204 h 6857999"/>
              <a:gd name="connsiteX26" fmla="*/ 8386681 w 8733721"/>
              <a:gd name="connsiteY26" fmla="*/ 2066205 h 6857999"/>
              <a:gd name="connsiteX27" fmla="*/ 8380052 w 8733721"/>
              <a:gd name="connsiteY27" fmla="*/ 2227417 h 6857999"/>
              <a:gd name="connsiteX28" fmla="*/ 8374483 w 8733721"/>
              <a:gd name="connsiteY28" fmla="*/ 2510933 h 6857999"/>
              <a:gd name="connsiteX29" fmla="*/ 8375191 w 8733721"/>
              <a:gd name="connsiteY29" fmla="*/ 2741866 h 6857999"/>
              <a:gd name="connsiteX30" fmla="*/ 8384389 w 8733721"/>
              <a:gd name="connsiteY30" fmla="*/ 2864935 h 6857999"/>
              <a:gd name="connsiteX31" fmla="*/ 8391822 w 8733721"/>
              <a:gd name="connsiteY31" fmla="*/ 2950807 h 6857999"/>
              <a:gd name="connsiteX32" fmla="*/ 8378111 w 8733721"/>
              <a:gd name="connsiteY32" fmla="*/ 2978246 h 6857999"/>
              <a:gd name="connsiteX33" fmla="*/ 8375025 w 8733721"/>
              <a:gd name="connsiteY33" fmla="*/ 2995916 h 6857999"/>
              <a:gd name="connsiteX34" fmla="*/ 8366764 w 8733721"/>
              <a:gd name="connsiteY34" fmla="*/ 2998648 h 6857999"/>
              <a:gd name="connsiteX35" fmla="*/ 8356827 w 8733721"/>
              <a:gd name="connsiteY35" fmla="*/ 3023630 h 6857999"/>
              <a:gd name="connsiteX36" fmla="*/ 8348883 w 8733721"/>
              <a:gd name="connsiteY36" fmla="*/ 3096975 h 6857999"/>
              <a:gd name="connsiteX37" fmla="*/ 8331320 w 8733721"/>
              <a:gd name="connsiteY37" fmla="*/ 3216657 h 6857999"/>
              <a:gd name="connsiteX38" fmla="*/ 8334250 w 8733721"/>
              <a:gd name="connsiteY38" fmla="*/ 3310980 h 6857999"/>
              <a:gd name="connsiteX39" fmla="*/ 8323018 w 8733721"/>
              <a:gd name="connsiteY39" fmla="*/ 3344725 h 6857999"/>
              <a:gd name="connsiteX40" fmla="*/ 8312317 w 8733721"/>
              <a:gd name="connsiteY40" fmla="*/ 3393250 h 6857999"/>
              <a:gd name="connsiteX41" fmla="*/ 8299110 w 8733721"/>
              <a:gd name="connsiteY41" fmla="*/ 3514536 h 6857999"/>
              <a:gd name="connsiteX42" fmla="*/ 8279421 w 8733721"/>
              <a:gd name="connsiteY42" fmla="*/ 3686149 h 6857999"/>
              <a:gd name="connsiteX43" fmla="*/ 8273021 w 8733721"/>
              <a:gd name="connsiteY43" fmla="*/ 3692208 h 6857999"/>
              <a:gd name="connsiteX44" fmla="*/ 8260968 w 8733721"/>
              <a:gd name="connsiteY44" fmla="*/ 3776022 h 6857999"/>
              <a:gd name="connsiteX45" fmla="*/ 8209415 w 8733721"/>
              <a:gd name="connsiteY45" fmla="*/ 4060536 h 6857999"/>
              <a:gd name="connsiteX46" fmla="*/ 8203359 w 8733721"/>
              <a:gd name="connsiteY46" fmla="*/ 4222149 h 6857999"/>
              <a:gd name="connsiteX47" fmla="*/ 8197502 w 8733721"/>
              <a:gd name="connsiteY47" fmla="*/ 4364683 h 6857999"/>
              <a:gd name="connsiteX48" fmla="*/ 8189960 w 8733721"/>
              <a:gd name="connsiteY48" fmla="*/ 4462471 h 6857999"/>
              <a:gd name="connsiteX49" fmla="*/ 8157285 w 8733721"/>
              <a:gd name="connsiteY49" fmla="*/ 4526395 h 6857999"/>
              <a:gd name="connsiteX50" fmla="*/ 8127583 w 8733721"/>
              <a:gd name="connsiteY50" fmla="*/ 4649885 h 6857999"/>
              <a:gd name="connsiteX51" fmla="*/ 8086875 w 8733721"/>
              <a:gd name="connsiteY51" fmla="*/ 4799019 h 6857999"/>
              <a:gd name="connsiteX52" fmla="*/ 8071779 w 8733721"/>
              <a:gd name="connsiteY52" fmla="*/ 4849614 h 6857999"/>
              <a:gd name="connsiteX53" fmla="*/ 8046521 w 8733721"/>
              <a:gd name="connsiteY53" fmla="*/ 4919971 h 6857999"/>
              <a:gd name="connsiteX54" fmla="*/ 7999171 w 8733721"/>
              <a:gd name="connsiteY54" fmla="*/ 5010766 h 6857999"/>
              <a:gd name="connsiteX55" fmla="*/ 7974494 w 8733721"/>
              <a:gd name="connsiteY55" fmla="*/ 5088190 h 6857999"/>
              <a:gd name="connsiteX56" fmla="*/ 7960017 w 8733721"/>
              <a:gd name="connsiteY56" fmla="*/ 5143922 h 6857999"/>
              <a:gd name="connsiteX57" fmla="*/ 7940570 w 8733721"/>
              <a:gd name="connsiteY57" fmla="*/ 5284346 h 6857999"/>
              <a:gd name="connsiteX58" fmla="*/ 7923844 w 8733721"/>
              <a:gd name="connsiteY58" fmla="*/ 5390948 h 6857999"/>
              <a:gd name="connsiteX59" fmla="*/ 7905061 w 8733721"/>
              <a:gd name="connsiteY59" fmla="*/ 5470854 h 6857999"/>
              <a:gd name="connsiteX60" fmla="*/ 7900574 w 8733721"/>
              <a:gd name="connsiteY60" fmla="*/ 5529643 h 6857999"/>
              <a:gd name="connsiteX61" fmla="*/ 7889879 w 8733721"/>
              <a:gd name="connsiteY61" fmla="*/ 5597292 h 6857999"/>
              <a:gd name="connsiteX62" fmla="*/ 7881533 w 8733721"/>
              <a:gd name="connsiteY62" fmla="*/ 5608899 h 6857999"/>
              <a:gd name="connsiteX63" fmla="*/ 7866845 w 8733721"/>
              <a:gd name="connsiteY63" fmla="*/ 5684911 h 6857999"/>
              <a:gd name="connsiteX64" fmla="*/ 7866707 w 8733721"/>
              <a:gd name="connsiteY64" fmla="*/ 5755776 h 6857999"/>
              <a:gd name="connsiteX65" fmla="*/ 7858630 w 8733721"/>
              <a:gd name="connsiteY65" fmla="*/ 5889599 h 6857999"/>
              <a:gd name="connsiteX66" fmla="*/ 7862852 w 8733721"/>
              <a:gd name="connsiteY66" fmla="*/ 5989744 h 6857999"/>
              <a:gd name="connsiteX67" fmla="*/ 7834617 w 8733721"/>
              <a:gd name="connsiteY67" fmla="*/ 6084926 h 6857999"/>
              <a:gd name="connsiteX68" fmla="*/ 7830440 w 8733721"/>
              <a:gd name="connsiteY68" fmla="*/ 6346549 h 6857999"/>
              <a:gd name="connsiteX69" fmla="*/ 7828988 w 8733721"/>
              <a:gd name="connsiteY69" fmla="*/ 6527527 h 6857999"/>
              <a:gd name="connsiteX70" fmla="*/ 7833220 w 8733721"/>
              <a:gd name="connsiteY70" fmla="*/ 6627129 h 6857999"/>
              <a:gd name="connsiteX71" fmla="*/ 7833451 w 8733721"/>
              <a:gd name="connsiteY71" fmla="*/ 6694819 h 6857999"/>
              <a:gd name="connsiteX72" fmla="*/ 7859394 w 8733721"/>
              <a:gd name="connsiteY72" fmla="*/ 6765445 h 6857999"/>
              <a:gd name="connsiteX73" fmla="*/ 7866873 w 8733721"/>
              <a:gd name="connsiteY73" fmla="*/ 6844697 h 6857999"/>
              <a:gd name="connsiteX74" fmla="*/ 7868076 w 8733721"/>
              <a:gd name="connsiteY74" fmla="*/ 6857999 h 6857999"/>
              <a:gd name="connsiteX75" fmla="*/ 2920621 w 8733721"/>
              <a:gd name="connsiteY75" fmla="*/ 6857999 h 6857999"/>
              <a:gd name="connsiteX76" fmla="*/ 961321 w 8733721"/>
              <a:gd name="connsiteY76" fmla="*/ 6857999 h 6857999"/>
              <a:gd name="connsiteX77" fmla="*/ 0 w 8733721"/>
              <a:gd name="connsiteY77" fmla="*/ 6857999 h 6857999"/>
              <a:gd name="connsiteX78" fmla="*/ 0 w 8733721"/>
              <a:gd name="connsiteY78" fmla="*/ 0 h 6857999"/>
              <a:gd name="connsiteX0" fmla="*/ 0 w 8394178"/>
              <a:gd name="connsiteY0" fmla="*/ 0 h 6857999"/>
              <a:gd name="connsiteX1" fmla="*/ 961321 w 8394178"/>
              <a:gd name="connsiteY1" fmla="*/ 0 h 6857999"/>
              <a:gd name="connsiteX2" fmla="*/ 2920621 w 8394178"/>
              <a:gd name="connsiteY2" fmla="*/ 0 h 6857999"/>
              <a:gd name="connsiteX3" fmla="*/ 8236175 w 8394178"/>
              <a:gd name="connsiteY3" fmla="*/ 2 h 6857999"/>
              <a:gd name="connsiteX4" fmla="*/ 8231178 w 8394178"/>
              <a:gd name="connsiteY4" fmla="*/ 14562 h 6857999"/>
              <a:gd name="connsiteX5" fmla="*/ 8234773 w 8394178"/>
              <a:gd name="connsiteY5" fmla="*/ 59077 h 6857999"/>
              <a:gd name="connsiteX6" fmla="*/ 8227623 w 8394178"/>
              <a:gd name="connsiteY6" fmla="*/ 107668 h 6857999"/>
              <a:gd name="connsiteX7" fmla="*/ 8246150 w 8394178"/>
              <a:gd name="connsiteY7" fmla="*/ 246136 h 6857999"/>
              <a:gd name="connsiteX8" fmla="*/ 8224308 w 8394178"/>
              <a:gd name="connsiteY8" fmla="*/ 372908 h 6857999"/>
              <a:gd name="connsiteX9" fmla="*/ 8221687 w 8394178"/>
              <a:gd name="connsiteY9" fmla="*/ 450607 h 6857999"/>
              <a:gd name="connsiteX10" fmla="*/ 8232987 w 8394178"/>
              <a:gd name="connsiteY10" fmla="*/ 812800 h 6857999"/>
              <a:gd name="connsiteX11" fmla="*/ 8241364 w 8394178"/>
              <a:gd name="connsiteY11" fmla="*/ 912727 h 6857999"/>
              <a:gd name="connsiteX12" fmla="*/ 8240165 w 8394178"/>
              <a:gd name="connsiteY12" fmla="*/ 989950 h 6857999"/>
              <a:gd name="connsiteX13" fmla="*/ 8243561 w 8394178"/>
              <a:gd name="connsiteY13" fmla="*/ 1141745 h 6857999"/>
              <a:gd name="connsiteX14" fmla="*/ 8256144 w 8394178"/>
              <a:gd name="connsiteY14" fmla="*/ 1265454 h 6857999"/>
              <a:gd name="connsiteX15" fmla="*/ 8281494 w 8394178"/>
              <a:gd name="connsiteY15" fmla="*/ 1385480 h 6857999"/>
              <a:gd name="connsiteX16" fmla="*/ 8297877 w 8394178"/>
              <a:gd name="connsiteY16" fmla="*/ 1458060 h 6857999"/>
              <a:gd name="connsiteX17" fmla="*/ 8315502 w 8394178"/>
              <a:gd name="connsiteY17" fmla="*/ 1513175 h 6857999"/>
              <a:gd name="connsiteX18" fmla="*/ 8342335 w 8394178"/>
              <a:gd name="connsiteY18" fmla="*/ 1570809 h 6857999"/>
              <a:gd name="connsiteX19" fmla="*/ 8324762 w 8394178"/>
              <a:gd name="connsiteY19" fmla="*/ 1632434 h 6857999"/>
              <a:gd name="connsiteX20" fmla="*/ 8319231 w 8394178"/>
              <a:gd name="connsiteY20" fmla="*/ 1742490 h 6857999"/>
              <a:gd name="connsiteX21" fmla="*/ 8343694 w 8394178"/>
              <a:gd name="connsiteY21" fmla="*/ 1812272 h 6857999"/>
              <a:gd name="connsiteX22" fmla="*/ 8379488 w 8394178"/>
              <a:gd name="connsiteY22" fmla="*/ 1856766 h 6857999"/>
              <a:gd name="connsiteX23" fmla="*/ 8385055 w 8394178"/>
              <a:gd name="connsiteY23" fmla="*/ 1923433 h 6857999"/>
              <a:gd name="connsiteX24" fmla="*/ 8386906 w 8394178"/>
              <a:gd name="connsiteY24" fmla="*/ 1972204 h 6857999"/>
              <a:gd name="connsiteX25" fmla="*/ 8386681 w 8394178"/>
              <a:gd name="connsiteY25" fmla="*/ 2066205 h 6857999"/>
              <a:gd name="connsiteX26" fmla="*/ 8380052 w 8394178"/>
              <a:gd name="connsiteY26" fmla="*/ 2227417 h 6857999"/>
              <a:gd name="connsiteX27" fmla="*/ 8374483 w 8394178"/>
              <a:gd name="connsiteY27" fmla="*/ 2510933 h 6857999"/>
              <a:gd name="connsiteX28" fmla="*/ 8375191 w 8394178"/>
              <a:gd name="connsiteY28" fmla="*/ 2741866 h 6857999"/>
              <a:gd name="connsiteX29" fmla="*/ 8384389 w 8394178"/>
              <a:gd name="connsiteY29" fmla="*/ 2864935 h 6857999"/>
              <a:gd name="connsiteX30" fmla="*/ 8391822 w 8394178"/>
              <a:gd name="connsiteY30" fmla="*/ 2950807 h 6857999"/>
              <a:gd name="connsiteX31" fmla="*/ 8378111 w 8394178"/>
              <a:gd name="connsiteY31" fmla="*/ 2978246 h 6857999"/>
              <a:gd name="connsiteX32" fmla="*/ 8375025 w 8394178"/>
              <a:gd name="connsiteY32" fmla="*/ 2995916 h 6857999"/>
              <a:gd name="connsiteX33" fmla="*/ 8366764 w 8394178"/>
              <a:gd name="connsiteY33" fmla="*/ 2998648 h 6857999"/>
              <a:gd name="connsiteX34" fmla="*/ 8356827 w 8394178"/>
              <a:gd name="connsiteY34" fmla="*/ 3023630 h 6857999"/>
              <a:gd name="connsiteX35" fmla="*/ 8348883 w 8394178"/>
              <a:gd name="connsiteY35" fmla="*/ 3096975 h 6857999"/>
              <a:gd name="connsiteX36" fmla="*/ 8331320 w 8394178"/>
              <a:gd name="connsiteY36" fmla="*/ 3216657 h 6857999"/>
              <a:gd name="connsiteX37" fmla="*/ 8334250 w 8394178"/>
              <a:gd name="connsiteY37" fmla="*/ 3310980 h 6857999"/>
              <a:gd name="connsiteX38" fmla="*/ 8323018 w 8394178"/>
              <a:gd name="connsiteY38" fmla="*/ 3344725 h 6857999"/>
              <a:gd name="connsiteX39" fmla="*/ 8312317 w 8394178"/>
              <a:gd name="connsiteY39" fmla="*/ 3393250 h 6857999"/>
              <a:gd name="connsiteX40" fmla="*/ 8299110 w 8394178"/>
              <a:gd name="connsiteY40" fmla="*/ 3514536 h 6857999"/>
              <a:gd name="connsiteX41" fmla="*/ 8279421 w 8394178"/>
              <a:gd name="connsiteY41" fmla="*/ 3686149 h 6857999"/>
              <a:gd name="connsiteX42" fmla="*/ 8273021 w 8394178"/>
              <a:gd name="connsiteY42" fmla="*/ 3692208 h 6857999"/>
              <a:gd name="connsiteX43" fmla="*/ 8260968 w 8394178"/>
              <a:gd name="connsiteY43" fmla="*/ 3776022 h 6857999"/>
              <a:gd name="connsiteX44" fmla="*/ 8209415 w 8394178"/>
              <a:gd name="connsiteY44" fmla="*/ 4060536 h 6857999"/>
              <a:gd name="connsiteX45" fmla="*/ 8203359 w 8394178"/>
              <a:gd name="connsiteY45" fmla="*/ 4222149 h 6857999"/>
              <a:gd name="connsiteX46" fmla="*/ 8197502 w 8394178"/>
              <a:gd name="connsiteY46" fmla="*/ 4364683 h 6857999"/>
              <a:gd name="connsiteX47" fmla="*/ 8189960 w 8394178"/>
              <a:gd name="connsiteY47" fmla="*/ 4462471 h 6857999"/>
              <a:gd name="connsiteX48" fmla="*/ 8157285 w 8394178"/>
              <a:gd name="connsiteY48" fmla="*/ 4526395 h 6857999"/>
              <a:gd name="connsiteX49" fmla="*/ 8127583 w 8394178"/>
              <a:gd name="connsiteY49" fmla="*/ 4649885 h 6857999"/>
              <a:gd name="connsiteX50" fmla="*/ 8086875 w 8394178"/>
              <a:gd name="connsiteY50" fmla="*/ 4799019 h 6857999"/>
              <a:gd name="connsiteX51" fmla="*/ 8071779 w 8394178"/>
              <a:gd name="connsiteY51" fmla="*/ 4849614 h 6857999"/>
              <a:gd name="connsiteX52" fmla="*/ 8046521 w 8394178"/>
              <a:gd name="connsiteY52" fmla="*/ 4919971 h 6857999"/>
              <a:gd name="connsiteX53" fmla="*/ 7999171 w 8394178"/>
              <a:gd name="connsiteY53" fmla="*/ 5010766 h 6857999"/>
              <a:gd name="connsiteX54" fmla="*/ 7974494 w 8394178"/>
              <a:gd name="connsiteY54" fmla="*/ 5088190 h 6857999"/>
              <a:gd name="connsiteX55" fmla="*/ 7960017 w 8394178"/>
              <a:gd name="connsiteY55" fmla="*/ 5143922 h 6857999"/>
              <a:gd name="connsiteX56" fmla="*/ 7940570 w 8394178"/>
              <a:gd name="connsiteY56" fmla="*/ 5284346 h 6857999"/>
              <a:gd name="connsiteX57" fmla="*/ 7923844 w 8394178"/>
              <a:gd name="connsiteY57" fmla="*/ 5390948 h 6857999"/>
              <a:gd name="connsiteX58" fmla="*/ 7905061 w 8394178"/>
              <a:gd name="connsiteY58" fmla="*/ 5470854 h 6857999"/>
              <a:gd name="connsiteX59" fmla="*/ 7900574 w 8394178"/>
              <a:gd name="connsiteY59" fmla="*/ 5529643 h 6857999"/>
              <a:gd name="connsiteX60" fmla="*/ 7889879 w 8394178"/>
              <a:gd name="connsiteY60" fmla="*/ 5597292 h 6857999"/>
              <a:gd name="connsiteX61" fmla="*/ 7881533 w 8394178"/>
              <a:gd name="connsiteY61" fmla="*/ 5608899 h 6857999"/>
              <a:gd name="connsiteX62" fmla="*/ 7866845 w 8394178"/>
              <a:gd name="connsiteY62" fmla="*/ 5684911 h 6857999"/>
              <a:gd name="connsiteX63" fmla="*/ 7866707 w 8394178"/>
              <a:gd name="connsiteY63" fmla="*/ 5755776 h 6857999"/>
              <a:gd name="connsiteX64" fmla="*/ 7858630 w 8394178"/>
              <a:gd name="connsiteY64" fmla="*/ 5889599 h 6857999"/>
              <a:gd name="connsiteX65" fmla="*/ 7862852 w 8394178"/>
              <a:gd name="connsiteY65" fmla="*/ 5989744 h 6857999"/>
              <a:gd name="connsiteX66" fmla="*/ 7834617 w 8394178"/>
              <a:gd name="connsiteY66" fmla="*/ 6084926 h 6857999"/>
              <a:gd name="connsiteX67" fmla="*/ 7830440 w 8394178"/>
              <a:gd name="connsiteY67" fmla="*/ 6346549 h 6857999"/>
              <a:gd name="connsiteX68" fmla="*/ 7828988 w 8394178"/>
              <a:gd name="connsiteY68" fmla="*/ 6527527 h 6857999"/>
              <a:gd name="connsiteX69" fmla="*/ 7833220 w 8394178"/>
              <a:gd name="connsiteY69" fmla="*/ 6627129 h 6857999"/>
              <a:gd name="connsiteX70" fmla="*/ 7833451 w 8394178"/>
              <a:gd name="connsiteY70" fmla="*/ 6694819 h 6857999"/>
              <a:gd name="connsiteX71" fmla="*/ 7859394 w 8394178"/>
              <a:gd name="connsiteY71" fmla="*/ 6765445 h 6857999"/>
              <a:gd name="connsiteX72" fmla="*/ 7866873 w 8394178"/>
              <a:gd name="connsiteY72" fmla="*/ 6844697 h 6857999"/>
              <a:gd name="connsiteX73" fmla="*/ 7868076 w 8394178"/>
              <a:gd name="connsiteY73" fmla="*/ 6857999 h 6857999"/>
              <a:gd name="connsiteX74" fmla="*/ 2920621 w 8394178"/>
              <a:gd name="connsiteY74" fmla="*/ 6857999 h 6857999"/>
              <a:gd name="connsiteX75" fmla="*/ 961321 w 8394178"/>
              <a:gd name="connsiteY75" fmla="*/ 6857999 h 6857999"/>
              <a:gd name="connsiteX76" fmla="*/ 0 w 8394178"/>
              <a:gd name="connsiteY76" fmla="*/ 6857999 h 6857999"/>
              <a:gd name="connsiteX77" fmla="*/ 0 w 8394178"/>
              <a:gd name="connsiteY77" fmla="*/ 0 h 6857999"/>
              <a:gd name="connsiteX0" fmla="*/ 0 w 8394178"/>
              <a:gd name="connsiteY0" fmla="*/ 0 h 6857999"/>
              <a:gd name="connsiteX1" fmla="*/ 961321 w 8394178"/>
              <a:gd name="connsiteY1" fmla="*/ 0 h 6857999"/>
              <a:gd name="connsiteX2" fmla="*/ 8236175 w 8394178"/>
              <a:gd name="connsiteY2" fmla="*/ 2 h 6857999"/>
              <a:gd name="connsiteX3" fmla="*/ 8231178 w 8394178"/>
              <a:gd name="connsiteY3" fmla="*/ 14562 h 6857999"/>
              <a:gd name="connsiteX4" fmla="*/ 8234773 w 8394178"/>
              <a:gd name="connsiteY4" fmla="*/ 59077 h 6857999"/>
              <a:gd name="connsiteX5" fmla="*/ 8227623 w 8394178"/>
              <a:gd name="connsiteY5" fmla="*/ 107668 h 6857999"/>
              <a:gd name="connsiteX6" fmla="*/ 8246150 w 8394178"/>
              <a:gd name="connsiteY6" fmla="*/ 246136 h 6857999"/>
              <a:gd name="connsiteX7" fmla="*/ 8224308 w 8394178"/>
              <a:gd name="connsiteY7" fmla="*/ 372908 h 6857999"/>
              <a:gd name="connsiteX8" fmla="*/ 8221687 w 8394178"/>
              <a:gd name="connsiteY8" fmla="*/ 450607 h 6857999"/>
              <a:gd name="connsiteX9" fmla="*/ 8232987 w 8394178"/>
              <a:gd name="connsiteY9" fmla="*/ 812800 h 6857999"/>
              <a:gd name="connsiteX10" fmla="*/ 8241364 w 8394178"/>
              <a:gd name="connsiteY10" fmla="*/ 912727 h 6857999"/>
              <a:gd name="connsiteX11" fmla="*/ 8240165 w 8394178"/>
              <a:gd name="connsiteY11" fmla="*/ 989950 h 6857999"/>
              <a:gd name="connsiteX12" fmla="*/ 8243561 w 8394178"/>
              <a:gd name="connsiteY12" fmla="*/ 1141745 h 6857999"/>
              <a:gd name="connsiteX13" fmla="*/ 8256144 w 8394178"/>
              <a:gd name="connsiteY13" fmla="*/ 1265454 h 6857999"/>
              <a:gd name="connsiteX14" fmla="*/ 8281494 w 8394178"/>
              <a:gd name="connsiteY14" fmla="*/ 1385480 h 6857999"/>
              <a:gd name="connsiteX15" fmla="*/ 8297877 w 8394178"/>
              <a:gd name="connsiteY15" fmla="*/ 1458060 h 6857999"/>
              <a:gd name="connsiteX16" fmla="*/ 8315502 w 8394178"/>
              <a:gd name="connsiteY16" fmla="*/ 1513175 h 6857999"/>
              <a:gd name="connsiteX17" fmla="*/ 8342335 w 8394178"/>
              <a:gd name="connsiteY17" fmla="*/ 1570809 h 6857999"/>
              <a:gd name="connsiteX18" fmla="*/ 8324762 w 8394178"/>
              <a:gd name="connsiteY18" fmla="*/ 1632434 h 6857999"/>
              <a:gd name="connsiteX19" fmla="*/ 8319231 w 8394178"/>
              <a:gd name="connsiteY19" fmla="*/ 1742490 h 6857999"/>
              <a:gd name="connsiteX20" fmla="*/ 8343694 w 8394178"/>
              <a:gd name="connsiteY20" fmla="*/ 1812272 h 6857999"/>
              <a:gd name="connsiteX21" fmla="*/ 8379488 w 8394178"/>
              <a:gd name="connsiteY21" fmla="*/ 1856766 h 6857999"/>
              <a:gd name="connsiteX22" fmla="*/ 8385055 w 8394178"/>
              <a:gd name="connsiteY22" fmla="*/ 1923433 h 6857999"/>
              <a:gd name="connsiteX23" fmla="*/ 8386906 w 8394178"/>
              <a:gd name="connsiteY23" fmla="*/ 1972204 h 6857999"/>
              <a:gd name="connsiteX24" fmla="*/ 8386681 w 8394178"/>
              <a:gd name="connsiteY24" fmla="*/ 2066205 h 6857999"/>
              <a:gd name="connsiteX25" fmla="*/ 8380052 w 8394178"/>
              <a:gd name="connsiteY25" fmla="*/ 2227417 h 6857999"/>
              <a:gd name="connsiteX26" fmla="*/ 8374483 w 8394178"/>
              <a:gd name="connsiteY26" fmla="*/ 2510933 h 6857999"/>
              <a:gd name="connsiteX27" fmla="*/ 8375191 w 8394178"/>
              <a:gd name="connsiteY27" fmla="*/ 2741866 h 6857999"/>
              <a:gd name="connsiteX28" fmla="*/ 8384389 w 8394178"/>
              <a:gd name="connsiteY28" fmla="*/ 2864935 h 6857999"/>
              <a:gd name="connsiteX29" fmla="*/ 8391822 w 8394178"/>
              <a:gd name="connsiteY29" fmla="*/ 2950807 h 6857999"/>
              <a:gd name="connsiteX30" fmla="*/ 8378111 w 8394178"/>
              <a:gd name="connsiteY30" fmla="*/ 2978246 h 6857999"/>
              <a:gd name="connsiteX31" fmla="*/ 8375025 w 8394178"/>
              <a:gd name="connsiteY31" fmla="*/ 2995916 h 6857999"/>
              <a:gd name="connsiteX32" fmla="*/ 8366764 w 8394178"/>
              <a:gd name="connsiteY32" fmla="*/ 2998648 h 6857999"/>
              <a:gd name="connsiteX33" fmla="*/ 8356827 w 8394178"/>
              <a:gd name="connsiteY33" fmla="*/ 3023630 h 6857999"/>
              <a:gd name="connsiteX34" fmla="*/ 8348883 w 8394178"/>
              <a:gd name="connsiteY34" fmla="*/ 3096975 h 6857999"/>
              <a:gd name="connsiteX35" fmla="*/ 8331320 w 8394178"/>
              <a:gd name="connsiteY35" fmla="*/ 3216657 h 6857999"/>
              <a:gd name="connsiteX36" fmla="*/ 8334250 w 8394178"/>
              <a:gd name="connsiteY36" fmla="*/ 3310980 h 6857999"/>
              <a:gd name="connsiteX37" fmla="*/ 8323018 w 8394178"/>
              <a:gd name="connsiteY37" fmla="*/ 3344725 h 6857999"/>
              <a:gd name="connsiteX38" fmla="*/ 8312317 w 8394178"/>
              <a:gd name="connsiteY38" fmla="*/ 3393250 h 6857999"/>
              <a:gd name="connsiteX39" fmla="*/ 8299110 w 8394178"/>
              <a:gd name="connsiteY39" fmla="*/ 3514536 h 6857999"/>
              <a:gd name="connsiteX40" fmla="*/ 8279421 w 8394178"/>
              <a:gd name="connsiteY40" fmla="*/ 3686149 h 6857999"/>
              <a:gd name="connsiteX41" fmla="*/ 8273021 w 8394178"/>
              <a:gd name="connsiteY41" fmla="*/ 3692208 h 6857999"/>
              <a:gd name="connsiteX42" fmla="*/ 8260968 w 8394178"/>
              <a:gd name="connsiteY42" fmla="*/ 3776022 h 6857999"/>
              <a:gd name="connsiteX43" fmla="*/ 8209415 w 8394178"/>
              <a:gd name="connsiteY43" fmla="*/ 4060536 h 6857999"/>
              <a:gd name="connsiteX44" fmla="*/ 8203359 w 8394178"/>
              <a:gd name="connsiteY44" fmla="*/ 4222149 h 6857999"/>
              <a:gd name="connsiteX45" fmla="*/ 8197502 w 8394178"/>
              <a:gd name="connsiteY45" fmla="*/ 4364683 h 6857999"/>
              <a:gd name="connsiteX46" fmla="*/ 8189960 w 8394178"/>
              <a:gd name="connsiteY46" fmla="*/ 4462471 h 6857999"/>
              <a:gd name="connsiteX47" fmla="*/ 8157285 w 8394178"/>
              <a:gd name="connsiteY47" fmla="*/ 4526395 h 6857999"/>
              <a:gd name="connsiteX48" fmla="*/ 8127583 w 8394178"/>
              <a:gd name="connsiteY48" fmla="*/ 4649885 h 6857999"/>
              <a:gd name="connsiteX49" fmla="*/ 8086875 w 8394178"/>
              <a:gd name="connsiteY49" fmla="*/ 4799019 h 6857999"/>
              <a:gd name="connsiteX50" fmla="*/ 8071779 w 8394178"/>
              <a:gd name="connsiteY50" fmla="*/ 4849614 h 6857999"/>
              <a:gd name="connsiteX51" fmla="*/ 8046521 w 8394178"/>
              <a:gd name="connsiteY51" fmla="*/ 4919971 h 6857999"/>
              <a:gd name="connsiteX52" fmla="*/ 7999171 w 8394178"/>
              <a:gd name="connsiteY52" fmla="*/ 5010766 h 6857999"/>
              <a:gd name="connsiteX53" fmla="*/ 7974494 w 8394178"/>
              <a:gd name="connsiteY53" fmla="*/ 5088190 h 6857999"/>
              <a:gd name="connsiteX54" fmla="*/ 7960017 w 8394178"/>
              <a:gd name="connsiteY54" fmla="*/ 5143922 h 6857999"/>
              <a:gd name="connsiteX55" fmla="*/ 7940570 w 8394178"/>
              <a:gd name="connsiteY55" fmla="*/ 5284346 h 6857999"/>
              <a:gd name="connsiteX56" fmla="*/ 7923844 w 8394178"/>
              <a:gd name="connsiteY56" fmla="*/ 5390948 h 6857999"/>
              <a:gd name="connsiteX57" fmla="*/ 7905061 w 8394178"/>
              <a:gd name="connsiteY57" fmla="*/ 5470854 h 6857999"/>
              <a:gd name="connsiteX58" fmla="*/ 7900574 w 8394178"/>
              <a:gd name="connsiteY58" fmla="*/ 5529643 h 6857999"/>
              <a:gd name="connsiteX59" fmla="*/ 7889879 w 8394178"/>
              <a:gd name="connsiteY59" fmla="*/ 5597292 h 6857999"/>
              <a:gd name="connsiteX60" fmla="*/ 7881533 w 8394178"/>
              <a:gd name="connsiteY60" fmla="*/ 5608899 h 6857999"/>
              <a:gd name="connsiteX61" fmla="*/ 7866845 w 8394178"/>
              <a:gd name="connsiteY61" fmla="*/ 5684911 h 6857999"/>
              <a:gd name="connsiteX62" fmla="*/ 7866707 w 8394178"/>
              <a:gd name="connsiteY62" fmla="*/ 5755776 h 6857999"/>
              <a:gd name="connsiteX63" fmla="*/ 7858630 w 8394178"/>
              <a:gd name="connsiteY63" fmla="*/ 5889599 h 6857999"/>
              <a:gd name="connsiteX64" fmla="*/ 7862852 w 8394178"/>
              <a:gd name="connsiteY64" fmla="*/ 5989744 h 6857999"/>
              <a:gd name="connsiteX65" fmla="*/ 7834617 w 8394178"/>
              <a:gd name="connsiteY65" fmla="*/ 6084926 h 6857999"/>
              <a:gd name="connsiteX66" fmla="*/ 7830440 w 8394178"/>
              <a:gd name="connsiteY66" fmla="*/ 6346549 h 6857999"/>
              <a:gd name="connsiteX67" fmla="*/ 7828988 w 8394178"/>
              <a:gd name="connsiteY67" fmla="*/ 6527527 h 6857999"/>
              <a:gd name="connsiteX68" fmla="*/ 7833220 w 8394178"/>
              <a:gd name="connsiteY68" fmla="*/ 6627129 h 6857999"/>
              <a:gd name="connsiteX69" fmla="*/ 7833451 w 8394178"/>
              <a:gd name="connsiteY69" fmla="*/ 6694819 h 6857999"/>
              <a:gd name="connsiteX70" fmla="*/ 7859394 w 8394178"/>
              <a:gd name="connsiteY70" fmla="*/ 6765445 h 6857999"/>
              <a:gd name="connsiteX71" fmla="*/ 7866873 w 8394178"/>
              <a:gd name="connsiteY71" fmla="*/ 6844697 h 6857999"/>
              <a:gd name="connsiteX72" fmla="*/ 7868076 w 8394178"/>
              <a:gd name="connsiteY72" fmla="*/ 6857999 h 6857999"/>
              <a:gd name="connsiteX73" fmla="*/ 2920621 w 8394178"/>
              <a:gd name="connsiteY73" fmla="*/ 6857999 h 6857999"/>
              <a:gd name="connsiteX74" fmla="*/ 961321 w 8394178"/>
              <a:gd name="connsiteY74" fmla="*/ 6857999 h 6857999"/>
              <a:gd name="connsiteX75" fmla="*/ 0 w 8394178"/>
              <a:gd name="connsiteY75" fmla="*/ 6857999 h 6857999"/>
              <a:gd name="connsiteX76" fmla="*/ 0 w 8394178"/>
              <a:gd name="connsiteY76" fmla="*/ 0 h 6857999"/>
              <a:gd name="connsiteX0" fmla="*/ 0 w 8394178"/>
              <a:gd name="connsiteY0" fmla="*/ 0 h 6857999"/>
              <a:gd name="connsiteX1" fmla="*/ 8236175 w 8394178"/>
              <a:gd name="connsiteY1" fmla="*/ 2 h 6857999"/>
              <a:gd name="connsiteX2" fmla="*/ 8231178 w 8394178"/>
              <a:gd name="connsiteY2" fmla="*/ 14562 h 6857999"/>
              <a:gd name="connsiteX3" fmla="*/ 8234773 w 8394178"/>
              <a:gd name="connsiteY3" fmla="*/ 59077 h 6857999"/>
              <a:gd name="connsiteX4" fmla="*/ 8227623 w 8394178"/>
              <a:gd name="connsiteY4" fmla="*/ 107668 h 6857999"/>
              <a:gd name="connsiteX5" fmla="*/ 8246150 w 8394178"/>
              <a:gd name="connsiteY5" fmla="*/ 246136 h 6857999"/>
              <a:gd name="connsiteX6" fmla="*/ 8224308 w 8394178"/>
              <a:gd name="connsiteY6" fmla="*/ 372908 h 6857999"/>
              <a:gd name="connsiteX7" fmla="*/ 8221687 w 8394178"/>
              <a:gd name="connsiteY7" fmla="*/ 450607 h 6857999"/>
              <a:gd name="connsiteX8" fmla="*/ 8232987 w 8394178"/>
              <a:gd name="connsiteY8" fmla="*/ 812800 h 6857999"/>
              <a:gd name="connsiteX9" fmla="*/ 8241364 w 8394178"/>
              <a:gd name="connsiteY9" fmla="*/ 912727 h 6857999"/>
              <a:gd name="connsiteX10" fmla="*/ 8240165 w 8394178"/>
              <a:gd name="connsiteY10" fmla="*/ 989950 h 6857999"/>
              <a:gd name="connsiteX11" fmla="*/ 8243561 w 8394178"/>
              <a:gd name="connsiteY11" fmla="*/ 1141745 h 6857999"/>
              <a:gd name="connsiteX12" fmla="*/ 8256144 w 8394178"/>
              <a:gd name="connsiteY12" fmla="*/ 1265454 h 6857999"/>
              <a:gd name="connsiteX13" fmla="*/ 8281494 w 8394178"/>
              <a:gd name="connsiteY13" fmla="*/ 1385480 h 6857999"/>
              <a:gd name="connsiteX14" fmla="*/ 8297877 w 8394178"/>
              <a:gd name="connsiteY14" fmla="*/ 1458060 h 6857999"/>
              <a:gd name="connsiteX15" fmla="*/ 8315502 w 8394178"/>
              <a:gd name="connsiteY15" fmla="*/ 1513175 h 6857999"/>
              <a:gd name="connsiteX16" fmla="*/ 8342335 w 8394178"/>
              <a:gd name="connsiteY16" fmla="*/ 1570809 h 6857999"/>
              <a:gd name="connsiteX17" fmla="*/ 8324762 w 8394178"/>
              <a:gd name="connsiteY17" fmla="*/ 1632434 h 6857999"/>
              <a:gd name="connsiteX18" fmla="*/ 8319231 w 8394178"/>
              <a:gd name="connsiteY18" fmla="*/ 1742490 h 6857999"/>
              <a:gd name="connsiteX19" fmla="*/ 8343694 w 8394178"/>
              <a:gd name="connsiteY19" fmla="*/ 1812272 h 6857999"/>
              <a:gd name="connsiteX20" fmla="*/ 8379488 w 8394178"/>
              <a:gd name="connsiteY20" fmla="*/ 1856766 h 6857999"/>
              <a:gd name="connsiteX21" fmla="*/ 8385055 w 8394178"/>
              <a:gd name="connsiteY21" fmla="*/ 1923433 h 6857999"/>
              <a:gd name="connsiteX22" fmla="*/ 8386906 w 8394178"/>
              <a:gd name="connsiteY22" fmla="*/ 1972204 h 6857999"/>
              <a:gd name="connsiteX23" fmla="*/ 8386681 w 8394178"/>
              <a:gd name="connsiteY23" fmla="*/ 2066205 h 6857999"/>
              <a:gd name="connsiteX24" fmla="*/ 8380052 w 8394178"/>
              <a:gd name="connsiteY24" fmla="*/ 2227417 h 6857999"/>
              <a:gd name="connsiteX25" fmla="*/ 8374483 w 8394178"/>
              <a:gd name="connsiteY25" fmla="*/ 2510933 h 6857999"/>
              <a:gd name="connsiteX26" fmla="*/ 8375191 w 8394178"/>
              <a:gd name="connsiteY26" fmla="*/ 2741866 h 6857999"/>
              <a:gd name="connsiteX27" fmla="*/ 8384389 w 8394178"/>
              <a:gd name="connsiteY27" fmla="*/ 2864935 h 6857999"/>
              <a:gd name="connsiteX28" fmla="*/ 8391822 w 8394178"/>
              <a:gd name="connsiteY28" fmla="*/ 2950807 h 6857999"/>
              <a:gd name="connsiteX29" fmla="*/ 8378111 w 8394178"/>
              <a:gd name="connsiteY29" fmla="*/ 2978246 h 6857999"/>
              <a:gd name="connsiteX30" fmla="*/ 8375025 w 8394178"/>
              <a:gd name="connsiteY30" fmla="*/ 2995916 h 6857999"/>
              <a:gd name="connsiteX31" fmla="*/ 8366764 w 8394178"/>
              <a:gd name="connsiteY31" fmla="*/ 2998648 h 6857999"/>
              <a:gd name="connsiteX32" fmla="*/ 8356827 w 8394178"/>
              <a:gd name="connsiteY32" fmla="*/ 3023630 h 6857999"/>
              <a:gd name="connsiteX33" fmla="*/ 8348883 w 8394178"/>
              <a:gd name="connsiteY33" fmla="*/ 3096975 h 6857999"/>
              <a:gd name="connsiteX34" fmla="*/ 8331320 w 8394178"/>
              <a:gd name="connsiteY34" fmla="*/ 3216657 h 6857999"/>
              <a:gd name="connsiteX35" fmla="*/ 8334250 w 8394178"/>
              <a:gd name="connsiteY35" fmla="*/ 3310980 h 6857999"/>
              <a:gd name="connsiteX36" fmla="*/ 8323018 w 8394178"/>
              <a:gd name="connsiteY36" fmla="*/ 3344725 h 6857999"/>
              <a:gd name="connsiteX37" fmla="*/ 8312317 w 8394178"/>
              <a:gd name="connsiteY37" fmla="*/ 3393250 h 6857999"/>
              <a:gd name="connsiteX38" fmla="*/ 8299110 w 8394178"/>
              <a:gd name="connsiteY38" fmla="*/ 3514536 h 6857999"/>
              <a:gd name="connsiteX39" fmla="*/ 8279421 w 8394178"/>
              <a:gd name="connsiteY39" fmla="*/ 3686149 h 6857999"/>
              <a:gd name="connsiteX40" fmla="*/ 8273021 w 8394178"/>
              <a:gd name="connsiteY40" fmla="*/ 3692208 h 6857999"/>
              <a:gd name="connsiteX41" fmla="*/ 8260968 w 8394178"/>
              <a:gd name="connsiteY41" fmla="*/ 3776022 h 6857999"/>
              <a:gd name="connsiteX42" fmla="*/ 8209415 w 8394178"/>
              <a:gd name="connsiteY42" fmla="*/ 4060536 h 6857999"/>
              <a:gd name="connsiteX43" fmla="*/ 8203359 w 8394178"/>
              <a:gd name="connsiteY43" fmla="*/ 4222149 h 6857999"/>
              <a:gd name="connsiteX44" fmla="*/ 8197502 w 8394178"/>
              <a:gd name="connsiteY44" fmla="*/ 4364683 h 6857999"/>
              <a:gd name="connsiteX45" fmla="*/ 8189960 w 8394178"/>
              <a:gd name="connsiteY45" fmla="*/ 4462471 h 6857999"/>
              <a:gd name="connsiteX46" fmla="*/ 8157285 w 8394178"/>
              <a:gd name="connsiteY46" fmla="*/ 4526395 h 6857999"/>
              <a:gd name="connsiteX47" fmla="*/ 8127583 w 8394178"/>
              <a:gd name="connsiteY47" fmla="*/ 4649885 h 6857999"/>
              <a:gd name="connsiteX48" fmla="*/ 8086875 w 8394178"/>
              <a:gd name="connsiteY48" fmla="*/ 4799019 h 6857999"/>
              <a:gd name="connsiteX49" fmla="*/ 8071779 w 8394178"/>
              <a:gd name="connsiteY49" fmla="*/ 4849614 h 6857999"/>
              <a:gd name="connsiteX50" fmla="*/ 8046521 w 8394178"/>
              <a:gd name="connsiteY50" fmla="*/ 4919971 h 6857999"/>
              <a:gd name="connsiteX51" fmla="*/ 7999171 w 8394178"/>
              <a:gd name="connsiteY51" fmla="*/ 5010766 h 6857999"/>
              <a:gd name="connsiteX52" fmla="*/ 7974494 w 8394178"/>
              <a:gd name="connsiteY52" fmla="*/ 5088190 h 6857999"/>
              <a:gd name="connsiteX53" fmla="*/ 7960017 w 8394178"/>
              <a:gd name="connsiteY53" fmla="*/ 5143922 h 6857999"/>
              <a:gd name="connsiteX54" fmla="*/ 7940570 w 8394178"/>
              <a:gd name="connsiteY54" fmla="*/ 5284346 h 6857999"/>
              <a:gd name="connsiteX55" fmla="*/ 7923844 w 8394178"/>
              <a:gd name="connsiteY55" fmla="*/ 5390948 h 6857999"/>
              <a:gd name="connsiteX56" fmla="*/ 7905061 w 8394178"/>
              <a:gd name="connsiteY56" fmla="*/ 5470854 h 6857999"/>
              <a:gd name="connsiteX57" fmla="*/ 7900574 w 8394178"/>
              <a:gd name="connsiteY57" fmla="*/ 5529643 h 6857999"/>
              <a:gd name="connsiteX58" fmla="*/ 7889879 w 8394178"/>
              <a:gd name="connsiteY58" fmla="*/ 5597292 h 6857999"/>
              <a:gd name="connsiteX59" fmla="*/ 7881533 w 8394178"/>
              <a:gd name="connsiteY59" fmla="*/ 5608899 h 6857999"/>
              <a:gd name="connsiteX60" fmla="*/ 7866845 w 8394178"/>
              <a:gd name="connsiteY60" fmla="*/ 5684911 h 6857999"/>
              <a:gd name="connsiteX61" fmla="*/ 7866707 w 8394178"/>
              <a:gd name="connsiteY61" fmla="*/ 5755776 h 6857999"/>
              <a:gd name="connsiteX62" fmla="*/ 7858630 w 8394178"/>
              <a:gd name="connsiteY62" fmla="*/ 5889599 h 6857999"/>
              <a:gd name="connsiteX63" fmla="*/ 7862852 w 8394178"/>
              <a:gd name="connsiteY63" fmla="*/ 5989744 h 6857999"/>
              <a:gd name="connsiteX64" fmla="*/ 7834617 w 8394178"/>
              <a:gd name="connsiteY64" fmla="*/ 6084926 h 6857999"/>
              <a:gd name="connsiteX65" fmla="*/ 7830440 w 8394178"/>
              <a:gd name="connsiteY65" fmla="*/ 6346549 h 6857999"/>
              <a:gd name="connsiteX66" fmla="*/ 7828988 w 8394178"/>
              <a:gd name="connsiteY66" fmla="*/ 6527527 h 6857999"/>
              <a:gd name="connsiteX67" fmla="*/ 7833220 w 8394178"/>
              <a:gd name="connsiteY67" fmla="*/ 6627129 h 6857999"/>
              <a:gd name="connsiteX68" fmla="*/ 7833451 w 8394178"/>
              <a:gd name="connsiteY68" fmla="*/ 6694819 h 6857999"/>
              <a:gd name="connsiteX69" fmla="*/ 7859394 w 8394178"/>
              <a:gd name="connsiteY69" fmla="*/ 6765445 h 6857999"/>
              <a:gd name="connsiteX70" fmla="*/ 7866873 w 8394178"/>
              <a:gd name="connsiteY70" fmla="*/ 6844697 h 6857999"/>
              <a:gd name="connsiteX71" fmla="*/ 7868076 w 8394178"/>
              <a:gd name="connsiteY71" fmla="*/ 6857999 h 6857999"/>
              <a:gd name="connsiteX72" fmla="*/ 2920621 w 8394178"/>
              <a:gd name="connsiteY72" fmla="*/ 6857999 h 6857999"/>
              <a:gd name="connsiteX73" fmla="*/ 961321 w 8394178"/>
              <a:gd name="connsiteY73" fmla="*/ 6857999 h 6857999"/>
              <a:gd name="connsiteX74" fmla="*/ 0 w 8394178"/>
              <a:gd name="connsiteY74" fmla="*/ 6857999 h 6857999"/>
              <a:gd name="connsiteX75" fmla="*/ 0 w 8394178"/>
              <a:gd name="connsiteY75" fmla="*/ 0 h 6857999"/>
              <a:gd name="connsiteX0" fmla="*/ 0 w 8394178"/>
              <a:gd name="connsiteY0" fmla="*/ 0 h 6857999"/>
              <a:gd name="connsiteX1" fmla="*/ 8236175 w 8394178"/>
              <a:gd name="connsiteY1" fmla="*/ 2 h 6857999"/>
              <a:gd name="connsiteX2" fmla="*/ 8231178 w 8394178"/>
              <a:gd name="connsiteY2" fmla="*/ 14562 h 6857999"/>
              <a:gd name="connsiteX3" fmla="*/ 8234773 w 8394178"/>
              <a:gd name="connsiteY3" fmla="*/ 59077 h 6857999"/>
              <a:gd name="connsiteX4" fmla="*/ 8227623 w 8394178"/>
              <a:gd name="connsiteY4" fmla="*/ 107668 h 6857999"/>
              <a:gd name="connsiteX5" fmla="*/ 8246150 w 8394178"/>
              <a:gd name="connsiteY5" fmla="*/ 246136 h 6857999"/>
              <a:gd name="connsiteX6" fmla="*/ 8224308 w 8394178"/>
              <a:gd name="connsiteY6" fmla="*/ 372908 h 6857999"/>
              <a:gd name="connsiteX7" fmla="*/ 8221687 w 8394178"/>
              <a:gd name="connsiteY7" fmla="*/ 450607 h 6857999"/>
              <a:gd name="connsiteX8" fmla="*/ 8232987 w 8394178"/>
              <a:gd name="connsiteY8" fmla="*/ 812800 h 6857999"/>
              <a:gd name="connsiteX9" fmla="*/ 8241364 w 8394178"/>
              <a:gd name="connsiteY9" fmla="*/ 912727 h 6857999"/>
              <a:gd name="connsiteX10" fmla="*/ 8240165 w 8394178"/>
              <a:gd name="connsiteY10" fmla="*/ 989950 h 6857999"/>
              <a:gd name="connsiteX11" fmla="*/ 8243561 w 8394178"/>
              <a:gd name="connsiteY11" fmla="*/ 1141745 h 6857999"/>
              <a:gd name="connsiteX12" fmla="*/ 8256144 w 8394178"/>
              <a:gd name="connsiteY12" fmla="*/ 1265454 h 6857999"/>
              <a:gd name="connsiteX13" fmla="*/ 8281494 w 8394178"/>
              <a:gd name="connsiteY13" fmla="*/ 1385480 h 6857999"/>
              <a:gd name="connsiteX14" fmla="*/ 8297877 w 8394178"/>
              <a:gd name="connsiteY14" fmla="*/ 1458060 h 6857999"/>
              <a:gd name="connsiteX15" fmla="*/ 8315502 w 8394178"/>
              <a:gd name="connsiteY15" fmla="*/ 1513175 h 6857999"/>
              <a:gd name="connsiteX16" fmla="*/ 8342335 w 8394178"/>
              <a:gd name="connsiteY16" fmla="*/ 1570809 h 6857999"/>
              <a:gd name="connsiteX17" fmla="*/ 8324762 w 8394178"/>
              <a:gd name="connsiteY17" fmla="*/ 1632434 h 6857999"/>
              <a:gd name="connsiteX18" fmla="*/ 8319231 w 8394178"/>
              <a:gd name="connsiteY18" fmla="*/ 1742490 h 6857999"/>
              <a:gd name="connsiteX19" fmla="*/ 8343694 w 8394178"/>
              <a:gd name="connsiteY19" fmla="*/ 1812272 h 6857999"/>
              <a:gd name="connsiteX20" fmla="*/ 8379488 w 8394178"/>
              <a:gd name="connsiteY20" fmla="*/ 1856766 h 6857999"/>
              <a:gd name="connsiteX21" fmla="*/ 8385055 w 8394178"/>
              <a:gd name="connsiteY21" fmla="*/ 1923433 h 6857999"/>
              <a:gd name="connsiteX22" fmla="*/ 8386906 w 8394178"/>
              <a:gd name="connsiteY22" fmla="*/ 1972204 h 6857999"/>
              <a:gd name="connsiteX23" fmla="*/ 8386681 w 8394178"/>
              <a:gd name="connsiteY23" fmla="*/ 2066205 h 6857999"/>
              <a:gd name="connsiteX24" fmla="*/ 8380052 w 8394178"/>
              <a:gd name="connsiteY24" fmla="*/ 2227417 h 6857999"/>
              <a:gd name="connsiteX25" fmla="*/ 8374483 w 8394178"/>
              <a:gd name="connsiteY25" fmla="*/ 2510933 h 6857999"/>
              <a:gd name="connsiteX26" fmla="*/ 8375191 w 8394178"/>
              <a:gd name="connsiteY26" fmla="*/ 2741866 h 6857999"/>
              <a:gd name="connsiteX27" fmla="*/ 8384389 w 8394178"/>
              <a:gd name="connsiteY27" fmla="*/ 2864935 h 6857999"/>
              <a:gd name="connsiteX28" fmla="*/ 8391822 w 8394178"/>
              <a:gd name="connsiteY28" fmla="*/ 2950807 h 6857999"/>
              <a:gd name="connsiteX29" fmla="*/ 8378111 w 8394178"/>
              <a:gd name="connsiteY29" fmla="*/ 2978246 h 6857999"/>
              <a:gd name="connsiteX30" fmla="*/ 8375025 w 8394178"/>
              <a:gd name="connsiteY30" fmla="*/ 2995916 h 6857999"/>
              <a:gd name="connsiteX31" fmla="*/ 8366764 w 8394178"/>
              <a:gd name="connsiteY31" fmla="*/ 2998648 h 6857999"/>
              <a:gd name="connsiteX32" fmla="*/ 8356827 w 8394178"/>
              <a:gd name="connsiteY32" fmla="*/ 3023630 h 6857999"/>
              <a:gd name="connsiteX33" fmla="*/ 8348883 w 8394178"/>
              <a:gd name="connsiteY33" fmla="*/ 3096975 h 6857999"/>
              <a:gd name="connsiteX34" fmla="*/ 8331320 w 8394178"/>
              <a:gd name="connsiteY34" fmla="*/ 3216657 h 6857999"/>
              <a:gd name="connsiteX35" fmla="*/ 8334250 w 8394178"/>
              <a:gd name="connsiteY35" fmla="*/ 3310980 h 6857999"/>
              <a:gd name="connsiteX36" fmla="*/ 8323018 w 8394178"/>
              <a:gd name="connsiteY36" fmla="*/ 3344725 h 6857999"/>
              <a:gd name="connsiteX37" fmla="*/ 8312317 w 8394178"/>
              <a:gd name="connsiteY37" fmla="*/ 3393250 h 6857999"/>
              <a:gd name="connsiteX38" fmla="*/ 8299110 w 8394178"/>
              <a:gd name="connsiteY38" fmla="*/ 3514536 h 6857999"/>
              <a:gd name="connsiteX39" fmla="*/ 8279421 w 8394178"/>
              <a:gd name="connsiteY39" fmla="*/ 3686149 h 6857999"/>
              <a:gd name="connsiteX40" fmla="*/ 8273021 w 8394178"/>
              <a:gd name="connsiteY40" fmla="*/ 3692208 h 6857999"/>
              <a:gd name="connsiteX41" fmla="*/ 8260968 w 8394178"/>
              <a:gd name="connsiteY41" fmla="*/ 3776022 h 6857999"/>
              <a:gd name="connsiteX42" fmla="*/ 8209415 w 8394178"/>
              <a:gd name="connsiteY42" fmla="*/ 4060536 h 6857999"/>
              <a:gd name="connsiteX43" fmla="*/ 8203359 w 8394178"/>
              <a:gd name="connsiteY43" fmla="*/ 4222149 h 6857999"/>
              <a:gd name="connsiteX44" fmla="*/ 8197502 w 8394178"/>
              <a:gd name="connsiteY44" fmla="*/ 4364683 h 6857999"/>
              <a:gd name="connsiteX45" fmla="*/ 8189960 w 8394178"/>
              <a:gd name="connsiteY45" fmla="*/ 4462471 h 6857999"/>
              <a:gd name="connsiteX46" fmla="*/ 8157285 w 8394178"/>
              <a:gd name="connsiteY46" fmla="*/ 4526395 h 6857999"/>
              <a:gd name="connsiteX47" fmla="*/ 8127583 w 8394178"/>
              <a:gd name="connsiteY47" fmla="*/ 4649885 h 6857999"/>
              <a:gd name="connsiteX48" fmla="*/ 8086875 w 8394178"/>
              <a:gd name="connsiteY48" fmla="*/ 4799019 h 6857999"/>
              <a:gd name="connsiteX49" fmla="*/ 8071779 w 8394178"/>
              <a:gd name="connsiteY49" fmla="*/ 4849614 h 6857999"/>
              <a:gd name="connsiteX50" fmla="*/ 8046521 w 8394178"/>
              <a:gd name="connsiteY50" fmla="*/ 4919971 h 6857999"/>
              <a:gd name="connsiteX51" fmla="*/ 7999171 w 8394178"/>
              <a:gd name="connsiteY51" fmla="*/ 5010766 h 6857999"/>
              <a:gd name="connsiteX52" fmla="*/ 7974494 w 8394178"/>
              <a:gd name="connsiteY52" fmla="*/ 5088190 h 6857999"/>
              <a:gd name="connsiteX53" fmla="*/ 7960017 w 8394178"/>
              <a:gd name="connsiteY53" fmla="*/ 5143922 h 6857999"/>
              <a:gd name="connsiteX54" fmla="*/ 7940570 w 8394178"/>
              <a:gd name="connsiteY54" fmla="*/ 5284346 h 6857999"/>
              <a:gd name="connsiteX55" fmla="*/ 7923844 w 8394178"/>
              <a:gd name="connsiteY55" fmla="*/ 5390948 h 6857999"/>
              <a:gd name="connsiteX56" fmla="*/ 7905061 w 8394178"/>
              <a:gd name="connsiteY56" fmla="*/ 5470854 h 6857999"/>
              <a:gd name="connsiteX57" fmla="*/ 7900574 w 8394178"/>
              <a:gd name="connsiteY57" fmla="*/ 5529643 h 6857999"/>
              <a:gd name="connsiteX58" fmla="*/ 7889879 w 8394178"/>
              <a:gd name="connsiteY58" fmla="*/ 5597292 h 6857999"/>
              <a:gd name="connsiteX59" fmla="*/ 7881533 w 8394178"/>
              <a:gd name="connsiteY59" fmla="*/ 5608899 h 6857999"/>
              <a:gd name="connsiteX60" fmla="*/ 7866845 w 8394178"/>
              <a:gd name="connsiteY60" fmla="*/ 5684911 h 6857999"/>
              <a:gd name="connsiteX61" fmla="*/ 7866707 w 8394178"/>
              <a:gd name="connsiteY61" fmla="*/ 5755776 h 6857999"/>
              <a:gd name="connsiteX62" fmla="*/ 7858630 w 8394178"/>
              <a:gd name="connsiteY62" fmla="*/ 5889599 h 6857999"/>
              <a:gd name="connsiteX63" fmla="*/ 7862852 w 8394178"/>
              <a:gd name="connsiteY63" fmla="*/ 5989744 h 6857999"/>
              <a:gd name="connsiteX64" fmla="*/ 7834617 w 8394178"/>
              <a:gd name="connsiteY64" fmla="*/ 6084926 h 6857999"/>
              <a:gd name="connsiteX65" fmla="*/ 7830440 w 8394178"/>
              <a:gd name="connsiteY65" fmla="*/ 6346549 h 6857999"/>
              <a:gd name="connsiteX66" fmla="*/ 7828988 w 8394178"/>
              <a:gd name="connsiteY66" fmla="*/ 6527527 h 6857999"/>
              <a:gd name="connsiteX67" fmla="*/ 7833220 w 8394178"/>
              <a:gd name="connsiteY67" fmla="*/ 6627129 h 6857999"/>
              <a:gd name="connsiteX68" fmla="*/ 7833451 w 8394178"/>
              <a:gd name="connsiteY68" fmla="*/ 6694819 h 6857999"/>
              <a:gd name="connsiteX69" fmla="*/ 7859394 w 8394178"/>
              <a:gd name="connsiteY69" fmla="*/ 6765445 h 6857999"/>
              <a:gd name="connsiteX70" fmla="*/ 7866873 w 8394178"/>
              <a:gd name="connsiteY70" fmla="*/ 6844697 h 6857999"/>
              <a:gd name="connsiteX71" fmla="*/ 7868076 w 8394178"/>
              <a:gd name="connsiteY71" fmla="*/ 6857999 h 6857999"/>
              <a:gd name="connsiteX72" fmla="*/ 2920621 w 8394178"/>
              <a:gd name="connsiteY72" fmla="*/ 6857999 h 6857999"/>
              <a:gd name="connsiteX73" fmla="*/ 0 w 8394178"/>
              <a:gd name="connsiteY73" fmla="*/ 6857999 h 6857999"/>
              <a:gd name="connsiteX74" fmla="*/ 0 w 8394178"/>
              <a:gd name="connsiteY74" fmla="*/ 0 h 6857999"/>
              <a:gd name="connsiteX0" fmla="*/ 0 w 8394178"/>
              <a:gd name="connsiteY0" fmla="*/ 0 h 6857999"/>
              <a:gd name="connsiteX1" fmla="*/ 8236175 w 8394178"/>
              <a:gd name="connsiteY1" fmla="*/ 2 h 6857999"/>
              <a:gd name="connsiteX2" fmla="*/ 8231178 w 8394178"/>
              <a:gd name="connsiteY2" fmla="*/ 14562 h 6857999"/>
              <a:gd name="connsiteX3" fmla="*/ 8234773 w 8394178"/>
              <a:gd name="connsiteY3" fmla="*/ 59077 h 6857999"/>
              <a:gd name="connsiteX4" fmla="*/ 8227623 w 8394178"/>
              <a:gd name="connsiteY4" fmla="*/ 107668 h 6857999"/>
              <a:gd name="connsiteX5" fmla="*/ 8246150 w 8394178"/>
              <a:gd name="connsiteY5" fmla="*/ 246136 h 6857999"/>
              <a:gd name="connsiteX6" fmla="*/ 8224308 w 8394178"/>
              <a:gd name="connsiteY6" fmla="*/ 372908 h 6857999"/>
              <a:gd name="connsiteX7" fmla="*/ 8221687 w 8394178"/>
              <a:gd name="connsiteY7" fmla="*/ 450607 h 6857999"/>
              <a:gd name="connsiteX8" fmla="*/ 8232987 w 8394178"/>
              <a:gd name="connsiteY8" fmla="*/ 812800 h 6857999"/>
              <a:gd name="connsiteX9" fmla="*/ 8241364 w 8394178"/>
              <a:gd name="connsiteY9" fmla="*/ 912727 h 6857999"/>
              <a:gd name="connsiteX10" fmla="*/ 8240165 w 8394178"/>
              <a:gd name="connsiteY10" fmla="*/ 989950 h 6857999"/>
              <a:gd name="connsiteX11" fmla="*/ 8243561 w 8394178"/>
              <a:gd name="connsiteY11" fmla="*/ 1141745 h 6857999"/>
              <a:gd name="connsiteX12" fmla="*/ 8256144 w 8394178"/>
              <a:gd name="connsiteY12" fmla="*/ 1265454 h 6857999"/>
              <a:gd name="connsiteX13" fmla="*/ 8281494 w 8394178"/>
              <a:gd name="connsiteY13" fmla="*/ 1385480 h 6857999"/>
              <a:gd name="connsiteX14" fmla="*/ 8297877 w 8394178"/>
              <a:gd name="connsiteY14" fmla="*/ 1458060 h 6857999"/>
              <a:gd name="connsiteX15" fmla="*/ 8315502 w 8394178"/>
              <a:gd name="connsiteY15" fmla="*/ 1513175 h 6857999"/>
              <a:gd name="connsiteX16" fmla="*/ 8342335 w 8394178"/>
              <a:gd name="connsiteY16" fmla="*/ 1570809 h 6857999"/>
              <a:gd name="connsiteX17" fmla="*/ 8324762 w 8394178"/>
              <a:gd name="connsiteY17" fmla="*/ 1632434 h 6857999"/>
              <a:gd name="connsiteX18" fmla="*/ 8319231 w 8394178"/>
              <a:gd name="connsiteY18" fmla="*/ 1742490 h 6857999"/>
              <a:gd name="connsiteX19" fmla="*/ 8343694 w 8394178"/>
              <a:gd name="connsiteY19" fmla="*/ 1812272 h 6857999"/>
              <a:gd name="connsiteX20" fmla="*/ 8379488 w 8394178"/>
              <a:gd name="connsiteY20" fmla="*/ 1856766 h 6857999"/>
              <a:gd name="connsiteX21" fmla="*/ 8385055 w 8394178"/>
              <a:gd name="connsiteY21" fmla="*/ 1923433 h 6857999"/>
              <a:gd name="connsiteX22" fmla="*/ 8386906 w 8394178"/>
              <a:gd name="connsiteY22" fmla="*/ 1972204 h 6857999"/>
              <a:gd name="connsiteX23" fmla="*/ 8386681 w 8394178"/>
              <a:gd name="connsiteY23" fmla="*/ 2066205 h 6857999"/>
              <a:gd name="connsiteX24" fmla="*/ 8380052 w 8394178"/>
              <a:gd name="connsiteY24" fmla="*/ 2227417 h 6857999"/>
              <a:gd name="connsiteX25" fmla="*/ 8374483 w 8394178"/>
              <a:gd name="connsiteY25" fmla="*/ 2510933 h 6857999"/>
              <a:gd name="connsiteX26" fmla="*/ 8375191 w 8394178"/>
              <a:gd name="connsiteY26" fmla="*/ 2741866 h 6857999"/>
              <a:gd name="connsiteX27" fmla="*/ 8384389 w 8394178"/>
              <a:gd name="connsiteY27" fmla="*/ 2864935 h 6857999"/>
              <a:gd name="connsiteX28" fmla="*/ 8391822 w 8394178"/>
              <a:gd name="connsiteY28" fmla="*/ 2950807 h 6857999"/>
              <a:gd name="connsiteX29" fmla="*/ 8378111 w 8394178"/>
              <a:gd name="connsiteY29" fmla="*/ 2978246 h 6857999"/>
              <a:gd name="connsiteX30" fmla="*/ 8375025 w 8394178"/>
              <a:gd name="connsiteY30" fmla="*/ 2995916 h 6857999"/>
              <a:gd name="connsiteX31" fmla="*/ 8366764 w 8394178"/>
              <a:gd name="connsiteY31" fmla="*/ 2998648 h 6857999"/>
              <a:gd name="connsiteX32" fmla="*/ 8356827 w 8394178"/>
              <a:gd name="connsiteY32" fmla="*/ 3023630 h 6857999"/>
              <a:gd name="connsiteX33" fmla="*/ 8348883 w 8394178"/>
              <a:gd name="connsiteY33" fmla="*/ 3096975 h 6857999"/>
              <a:gd name="connsiteX34" fmla="*/ 8331320 w 8394178"/>
              <a:gd name="connsiteY34" fmla="*/ 3216657 h 6857999"/>
              <a:gd name="connsiteX35" fmla="*/ 8334250 w 8394178"/>
              <a:gd name="connsiteY35" fmla="*/ 3310980 h 6857999"/>
              <a:gd name="connsiteX36" fmla="*/ 8323018 w 8394178"/>
              <a:gd name="connsiteY36" fmla="*/ 3344725 h 6857999"/>
              <a:gd name="connsiteX37" fmla="*/ 8312317 w 8394178"/>
              <a:gd name="connsiteY37" fmla="*/ 3393250 h 6857999"/>
              <a:gd name="connsiteX38" fmla="*/ 8299110 w 8394178"/>
              <a:gd name="connsiteY38" fmla="*/ 3514536 h 6857999"/>
              <a:gd name="connsiteX39" fmla="*/ 8279421 w 8394178"/>
              <a:gd name="connsiteY39" fmla="*/ 3686149 h 6857999"/>
              <a:gd name="connsiteX40" fmla="*/ 8273021 w 8394178"/>
              <a:gd name="connsiteY40" fmla="*/ 3692208 h 6857999"/>
              <a:gd name="connsiteX41" fmla="*/ 8260968 w 8394178"/>
              <a:gd name="connsiteY41" fmla="*/ 3776022 h 6857999"/>
              <a:gd name="connsiteX42" fmla="*/ 8209415 w 8394178"/>
              <a:gd name="connsiteY42" fmla="*/ 4060536 h 6857999"/>
              <a:gd name="connsiteX43" fmla="*/ 8203359 w 8394178"/>
              <a:gd name="connsiteY43" fmla="*/ 4222149 h 6857999"/>
              <a:gd name="connsiteX44" fmla="*/ 8197502 w 8394178"/>
              <a:gd name="connsiteY44" fmla="*/ 4364683 h 6857999"/>
              <a:gd name="connsiteX45" fmla="*/ 8189960 w 8394178"/>
              <a:gd name="connsiteY45" fmla="*/ 4462471 h 6857999"/>
              <a:gd name="connsiteX46" fmla="*/ 8157285 w 8394178"/>
              <a:gd name="connsiteY46" fmla="*/ 4526395 h 6857999"/>
              <a:gd name="connsiteX47" fmla="*/ 8127583 w 8394178"/>
              <a:gd name="connsiteY47" fmla="*/ 4649885 h 6857999"/>
              <a:gd name="connsiteX48" fmla="*/ 8086875 w 8394178"/>
              <a:gd name="connsiteY48" fmla="*/ 4799019 h 6857999"/>
              <a:gd name="connsiteX49" fmla="*/ 8071779 w 8394178"/>
              <a:gd name="connsiteY49" fmla="*/ 4849614 h 6857999"/>
              <a:gd name="connsiteX50" fmla="*/ 8046521 w 8394178"/>
              <a:gd name="connsiteY50" fmla="*/ 4919971 h 6857999"/>
              <a:gd name="connsiteX51" fmla="*/ 7999171 w 8394178"/>
              <a:gd name="connsiteY51" fmla="*/ 5010766 h 6857999"/>
              <a:gd name="connsiteX52" fmla="*/ 7974494 w 8394178"/>
              <a:gd name="connsiteY52" fmla="*/ 5088190 h 6857999"/>
              <a:gd name="connsiteX53" fmla="*/ 7960017 w 8394178"/>
              <a:gd name="connsiteY53" fmla="*/ 5143922 h 6857999"/>
              <a:gd name="connsiteX54" fmla="*/ 7940570 w 8394178"/>
              <a:gd name="connsiteY54" fmla="*/ 5284346 h 6857999"/>
              <a:gd name="connsiteX55" fmla="*/ 7923844 w 8394178"/>
              <a:gd name="connsiteY55" fmla="*/ 5390948 h 6857999"/>
              <a:gd name="connsiteX56" fmla="*/ 7905061 w 8394178"/>
              <a:gd name="connsiteY56" fmla="*/ 5470854 h 6857999"/>
              <a:gd name="connsiteX57" fmla="*/ 7900574 w 8394178"/>
              <a:gd name="connsiteY57" fmla="*/ 5529643 h 6857999"/>
              <a:gd name="connsiteX58" fmla="*/ 7889879 w 8394178"/>
              <a:gd name="connsiteY58" fmla="*/ 5597292 h 6857999"/>
              <a:gd name="connsiteX59" fmla="*/ 7881533 w 8394178"/>
              <a:gd name="connsiteY59" fmla="*/ 5608899 h 6857999"/>
              <a:gd name="connsiteX60" fmla="*/ 7866845 w 8394178"/>
              <a:gd name="connsiteY60" fmla="*/ 5684911 h 6857999"/>
              <a:gd name="connsiteX61" fmla="*/ 7866707 w 8394178"/>
              <a:gd name="connsiteY61" fmla="*/ 5755776 h 6857999"/>
              <a:gd name="connsiteX62" fmla="*/ 7858630 w 8394178"/>
              <a:gd name="connsiteY62" fmla="*/ 5889599 h 6857999"/>
              <a:gd name="connsiteX63" fmla="*/ 7862852 w 8394178"/>
              <a:gd name="connsiteY63" fmla="*/ 5989744 h 6857999"/>
              <a:gd name="connsiteX64" fmla="*/ 7834617 w 8394178"/>
              <a:gd name="connsiteY64" fmla="*/ 6084926 h 6857999"/>
              <a:gd name="connsiteX65" fmla="*/ 7830440 w 8394178"/>
              <a:gd name="connsiteY65" fmla="*/ 6346549 h 6857999"/>
              <a:gd name="connsiteX66" fmla="*/ 7828988 w 8394178"/>
              <a:gd name="connsiteY66" fmla="*/ 6527527 h 6857999"/>
              <a:gd name="connsiteX67" fmla="*/ 7833220 w 8394178"/>
              <a:gd name="connsiteY67" fmla="*/ 6627129 h 6857999"/>
              <a:gd name="connsiteX68" fmla="*/ 7833451 w 8394178"/>
              <a:gd name="connsiteY68" fmla="*/ 6694819 h 6857999"/>
              <a:gd name="connsiteX69" fmla="*/ 7859394 w 8394178"/>
              <a:gd name="connsiteY69" fmla="*/ 6765445 h 6857999"/>
              <a:gd name="connsiteX70" fmla="*/ 7866873 w 8394178"/>
              <a:gd name="connsiteY70" fmla="*/ 6844697 h 6857999"/>
              <a:gd name="connsiteX71" fmla="*/ 7868076 w 8394178"/>
              <a:gd name="connsiteY71" fmla="*/ 6857999 h 6857999"/>
              <a:gd name="connsiteX72" fmla="*/ 0 w 8394178"/>
              <a:gd name="connsiteY72" fmla="*/ 6857999 h 6857999"/>
              <a:gd name="connsiteX73" fmla="*/ 0 w 8394178"/>
              <a:gd name="connsiteY73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8394178" h="6857999">
                <a:moveTo>
                  <a:pt x="0" y="0"/>
                </a:moveTo>
                <a:lnTo>
                  <a:pt x="8236175" y="2"/>
                </a:lnTo>
                <a:lnTo>
                  <a:pt x="8231178" y="14562"/>
                </a:lnTo>
                <a:lnTo>
                  <a:pt x="8234773" y="59077"/>
                </a:lnTo>
                <a:cubicBezTo>
                  <a:pt x="8235275" y="76949"/>
                  <a:pt x="8227121" y="89796"/>
                  <a:pt x="8227623" y="107668"/>
                </a:cubicBezTo>
                <a:cubicBezTo>
                  <a:pt x="8211139" y="138162"/>
                  <a:pt x="8246703" y="201929"/>
                  <a:pt x="8246150" y="246136"/>
                </a:cubicBezTo>
                <a:cubicBezTo>
                  <a:pt x="8245598" y="290343"/>
                  <a:pt x="8257389" y="364179"/>
                  <a:pt x="8224308" y="372908"/>
                </a:cubicBezTo>
                <a:cubicBezTo>
                  <a:pt x="8218864" y="431308"/>
                  <a:pt x="8228745" y="357606"/>
                  <a:pt x="8221687" y="450607"/>
                </a:cubicBezTo>
                <a:cubicBezTo>
                  <a:pt x="8253150" y="551950"/>
                  <a:pt x="8221677" y="787036"/>
                  <a:pt x="8232987" y="812800"/>
                </a:cubicBezTo>
                <a:cubicBezTo>
                  <a:pt x="8263719" y="860799"/>
                  <a:pt x="8226505" y="854953"/>
                  <a:pt x="8241364" y="912727"/>
                </a:cubicBezTo>
                <a:cubicBezTo>
                  <a:pt x="8249854" y="945986"/>
                  <a:pt x="8239798" y="951781"/>
                  <a:pt x="8240165" y="989950"/>
                </a:cubicBezTo>
                <a:cubicBezTo>
                  <a:pt x="8240531" y="1028120"/>
                  <a:pt x="8240898" y="1095828"/>
                  <a:pt x="8243561" y="1141745"/>
                </a:cubicBezTo>
                <a:cubicBezTo>
                  <a:pt x="8246223" y="1187662"/>
                  <a:pt x="8256010" y="1234783"/>
                  <a:pt x="8256144" y="1265454"/>
                </a:cubicBezTo>
                <a:cubicBezTo>
                  <a:pt x="8246450" y="1304052"/>
                  <a:pt x="8278372" y="1370755"/>
                  <a:pt x="8281494" y="1385480"/>
                </a:cubicBezTo>
                <a:cubicBezTo>
                  <a:pt x="8294281" y="1422714"/>
                  <a:pt x="8303397" y="1428103"/>
                  <a:pt x="8297877" y="1458060"/>
                </a:cubicBezTo>
                <a:cubicBezTo>
                  <a:pt x="8297983" y="1468057"/>
                  <a:pt x="8315397" y="1503177"/>
                  <a:pt x="8315502" y="1513175"/>
                </a:cubicBezTo>
                <a:lnTo>
                  <a:pt x="8342335" y="1570809"/>
                </a:lnTo>
                <a:cubicBezTo>
                  <a:pt x="8365894" y="1617136"/>
                  <a:pt x="8315600" y="1595486"/>
                  <a:pt x="8324762" y="1632434"/>
                </a:cubicBezTo>
                <a:cubicBezTo>
                  <a:pt x="8345804" y="1713683"/>
                  <a:pt x="8308403" y="1715203"/>
                  <a:pt x="8319231" y="1742490"/>
                </a:cubicBezTo>
                <a:cubicBezTo>
                  <a:pt x="8327385" y="1767736"/>
                  <a:pt x="8335540" y="1787026"/>
                  <a:pt x="8343694" y="1812272"/>
                </a:cubicBezTo>
                <a:cubicBezTo>
                  <a:pt x="8345710" y="1818102"/>
                  <a:pt x="8382841" y="1845254"/>
                  <a:pt x="8379488" y="1856766"/>
                </a:cubicBezTo>
                <a:lnTo>
                  <a:pt x="8385055" y="1923433"/>
                </a:lnTo>
                <a:lnTo>
                  <a:pt x="8386906" y="1972204"/>
                </a:lnTo>
                <a:cubicBezTo>
                  <a:pt x="8389102" y="1979569"/>
                  <a:pt x="8382464" y="2060117"/>
                  <a:pt x="8386681" y="2066205"/>
                </a:cubicBezTo>
                <a:cubicBezTo>
                  <a:pt x="8400709" y="2153571"/>
                  <a:pt x="8366045" y="2189849"/>
                  <a:pt x="8380052" y="2227417"/>
                </a:cubicBezTo>
                <a:cubicBezTo>
                  <a:pt x="8372543" y="2317591"/>
                  <a:pt x="8379811" y="2407644"/>
                  <a:pt x="8374483" y="2510933"/>
                </a:cubicBezTo>
                <a:cubicBezTo>
                  <a:pt x="8396772" y="2597916"/>
                  <a:pt x="8370232" y="2649734"/>
                  <a:pt x="8375191" y="2741866"/>
                </a:cubicBezTo>
                <a:cubicBezTo>
                  <a:pt x="8394024" y="2779815"/>
                  <a:pt x="8395428" y="2817058"/>
                  <a:pt x="8384389" y="2864935"/>
                </a:cubicBezTo>
                <a:cubicBezTo>
                  <a:pt x="8416004" y="2860552"/>
                  <a:pt x="8357917" y="2937673"/>
                  <a:pt x="8391822" y="2950807"/>
                </a:cubicBezTo>
                <a:lnTo>
                  <a:pt x="8378111" y="2978246"/>
                </a:lnTo>
                <a:lnTo>
                  <a:pt x="8375025" y="2995916"/>
                </a:lnTo>
                <a:lnTo>
                  <a:pt x="8366764" y="2998648"/>
                </a:lnTo>
                <a:lnTo>
                  <a:pt x="8356827" y="3023630"/>
                </a:lnTo>
                <a:cubicBezTo>
                  <a:pt x="8354245" y="3033333"/>
                  <a:pt x="8348477" y="3084375"/>
                  <a:pt x="8348883" y="3096975"/>
                </a:cubicBezTo>
                <a:cubicBezTo>
                  <a:pt x="8363039" y="3142205"/>
                  <a:pt x="8312062" y="3160433"/>
                  <a:pt x="8331320" y="3216657"/>
                </a:cubicBezTo>
                <a:cubicBezTo>
                  <a:pt x="8335649" y="3237178"/>
                  <a:pt x="8345170" y="3299737"/>
                  <a:pt x="8334250" y="3310980"/>
                </a:cubicBezTo>
                <a:cubicBezTo>
                  <a:pt x="8331414" y="3323902"/>
                  <a:pt x="8334413" y="3339340"/>
                  <a:pt x="8323018" y="3344725"/>
                </a:cubicBezTo>
                <a:cubicBezTo>
                  <a:pt x="8309183" y="3353908"/>
                  <a:pt x="8327822" y="3400659"/>
                  <a:pt x="8312317" y="3393250"/>
                </a:cubicBezTo>
                <a:cubicBezTo>
                  <a:pt x="8325036" y="3426421"/>
                  <a:pt x="8307258" y="3487753"/>
                  <a:pt x="8299110" y="3514536"/>
                </a:cubicBezTo>
                <a:cubicBezTo>
                  <a:pt x="8293627" y="3563353"/>
                  <a:pt x="8281866" y="3650327"/>
                  <a:pt x="8279421" y="3686149"/>
                </a:cubicBezTo>
                <a:cubicBezTo>
                  <a:pt x="8277133" y="3687657"/>
                  <a:pt x="8276096" y="3677229"/>
                  <a:pt x="8273021" y="3692208"/>
                </a:cubicBezTo>
                <a:cubicBezTo>
                  <a:pt x="8269945" y="3707187"/>
                  <a:pt x="8252471" y="3757479"/>
                  <a:pt x="8260968" y="3776022"/>
                </a:cubicBezTo>
                <a:cubicBezTo>
                  <a:pt x="8231046" y="3875691"/>
                  <a:pt x="8223343" y="4023237"/>
                  <a:pt x="8209415" y="4060536"/>
                </a:cubicBezTo>
                <a:cubicBezTo>
                  <a:pt x="8204523" y="4150698"/>
                  <a:pt x="8212636" y="4164564"/>
                  <a:pt x="8203359" y="4222149"/>
                </a:cubicBezTo>
                <a:cubicBezTo>
                  <a:pt x="8198769" y="4287917"/>
                  <a:pt x="8194167" y="4339232"/>
                  <a:pt x="8197502" y="4364683"/>
                </a:cubicBezTo>
                <a:lnTo>
                  <a:pt x="8189960" y="4462471"/>
                </a:lnTo>
                <a:cubicBezTo>
                  <a:pt x="8192241" y="4503329"/>
                  <a:pt x="8157418" y="4500454"/>
                  <a:pt x="8157285" y="4526395"/>
                </a:cubicBezTo>
                <a:cubicBezTo>
                  <a:pt x="8151441" y="4623008"/>
                  <a:pt x="8136733" y="4632050"/>
                  <a:pt x="8127583" y="4649885"/>
                </a:cubicBezTo>
                <a:cubicBezTo>
                  <a:pt x="8109657" y="4687979"/>
                  <a:pt x="8101631" y="4758928"/>
                  <a:pt x="8086875" y="4799019"/>
                </a:cubicBezTo>
                <a:cubicBezTo>
                  <a:pt x="8070221" y="4834076"/>
                  <a:pt x="8077158" y="4811645"/>
                  <a:pt x="8071779" y="4849614"/>
                </a:cubicBezTo>
                <a:cubicBezTo>
                  <a:pt x="8057300" y="4853334"/>
                  <a:pt x="8029516" y="4883089"/>
                  <a:pt x="8046521" y="4919971"/>
                </a:cubicBezTo>
                <a:lnTo>
                  <a:pt x="7999171" y="5010766"/>
                </a:lnTo>
                <a:cubicBezTo>
                  <a:pt x="7980458" y="4983259"/>
                  <a:pt x="7994018" y="5107656"/>
                  <a:pt x="7974494" y="5088190"/>
                </a:cubicBezTo>
                <a:cubicBezTo>
                  <a:pt x="7961479" y="5102008"/>
                  <a:pt x="7970341" y="5118851"/>
                  <a:pt x="7960017" y="5143922"/>
                </a:cubicBezTo>
                <a:cubicBezTo>
                  <a:pt x="7951381" y="5192745"/>
                  <a:pt x="7947519" y="5226225"/>
                  <a:pt x="7940570" y="5284346"/>
                </a:cubicBezTo>
                <a:cubicBezTo>
                  <a:pt x="7938188" y="5338386"/>
                  <a:pt x="7933705" y="5337325"/>
                  <a:pt x="7923844" y="5390948"/>
                </a:cubicBezTo>
                <a:cubicBezTo>
                  <a:pt x="7922596" y="5429655"/>
                  <a:pt x="7906054" y="5449508"/>
                  <a:pt x="7905061" y="5470854"/>
                </a:cubicBezTo>
                <a:cubicBezTo>
                  <a:pt x="7925924" y="5526328"/>
                  <a:pt x="7883497" y="5496377"/>
                  <a:pt x="7900574" y="5529643"/>
                </a:cubicBezTo>
                <a:cubicBezTo>
                  <a:pt x="7894813" y="5550879"/>
                  <a:pt x="7899366" y="5587444"/>
                  <a:pt x="7889879" y="5597292"/>
                </a:cubicBezTo>
                <a:lnTo>
                  <a:pt x="7881533" y="5608899"/>
                </a:lnTo>
                <a:cubicBezTo>
                  <a:pt x="7877694" y="5623501"/>
                  <a:pt x="7869316" y="5660431"/>
                  <a:pt x="7866845" y="5684911"/>
                </a:cubicBezTo>
                <a:cubicBezTo>
                  <a:pt x="7856004" y="5692608"/>
                  <a:pt x="7861304" y="5734344"/>
                  <a:pt x="7866707" y="5755776"/>
                </a:cubicBezTo>
                <a:cubicBezTo>
                  <a:pt x="7867905" y="5792777"/>
                  <a:pt x="7841786" y="5848613"/>
                  <a:pt x="7858630" y="5889599"/>
                </a:cubicBezTo>
                <a:cubicBezTo>
                  <a:pt x="7861076" y="5932097"/>
                  <a:pt x="7859359" y="5940901"/>
                  <a:pt x="7862852" y="5989744"/>
                </a:cubicBezTo>
                <a:cubicBezTo>
                  <a:pt x="7870213" y="6020787"/>
                  <a:pt x="7836478" y="6024963"/>
                  <a:pt x="7834617" y="6084926"/>
                </a:cubicBezTo>
                <a:cubicBezTo>
                  <a:pt x="7828898" y="6134231"/>
                  <a:pt x="7850648" y="6240432"/>
                  <a:pt x="7830440" y="6346549"/>
                </a:cubicBezTo>
                <a:cubicBezTo>
                  <a:pt x="7840187" y="6409741"/>
                  <a:pt x="7834403" y="6468689"/>
                  <a:pt x="7828988" y="6527527"/>
                </a:cubicBezTo>
                <a:cubicBezTo>
                  <a:pt x="7812745" y="6585667"/>
                  <a:pt x="7840670" y="6579284"/>
                  <a:pt x="7833220" y="6627129"/>
                </a:cubicBezTo>
                <a:cubicBezTo>
                  <a:pt x="7836598" y="6635153"/>
                  <a:pt x="7838259" y="6697665"/>
                  <a:pt x="7833451" y="6694819"/>
                </a:cubicBezTo>
                <a:cubicBezTo>
                  <a:pt x="7835476" y="6716947"/>
                  <a:pt x="7854551" y="6732844"/>
                  <a:pt x="7859394" y="6765445"/>
                </a:cubicBezTo>
                <a:cubicBezTo>
                  <a:pt x="7860760" y="6776325"/>
                  <a:pt x="7863817" y="6810511"/>
                  <a:pt x="7866873" y="6844697"/>
                </a:cubicBezTo>
                <a:lnTo>
                  <a:pt x="7868076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250088-5395-43B3-9F36-F5C274FF5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6976" y="1045174"/>
            <a:ext cx="4661092" cy="2795160"/>
          </a:xfrm>
        </p:spPr>
        <p:txBody>
          <a:bodyPr>
            <a:normAutofit/>
          </a:bodyPr>
          <a:lstStyle/>
          <a:p>
            <a:r>
              <a:rPr lang="en-US" sz="4400" dirty="0"/>
              <a:t>Equity Coalition  </a:t>
            </a:r>
            <a:br>
              <a:rPr lang="en-US" sz="4400" dirty="0"/>
            </a:br>
            <a:r>
              <a:rPr lang="en-US" sz="4400" dirty="0"/>
              <a:t>Study, Inform, and Engage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7C5924-E8C9-497D-8C3E-3B5047C52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0462" y="4174333"/>
            <a:ext cx="4454121" cy="1136843"/>
          </a:xfrm>
        </p:spPr>
        <p:txBody>
          <a:bodyPr>
            <a:normAutofit/>
          </a:bodyPr>
          <a:lstStyle/>
          <a:p>
            <a:endParaRPr lang="en-US" sz="1800" dirty="0"/>
          </a:p>
        </p:txBody>
      </p:sp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8621BC65-E8C1-420C-B53C-E9E5BF3D08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87" y="1635593"/>
            <a:ext cx="3647438" cy="3647438"/>
          </a:xfrm>
          <a:prstGeom prst="rect">
            <a:avLst/>
          </a:prstGeom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E7C88EDF-3CDF-4857-99DE-ACC362CA8B5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98"/>
          <a:stretch/>
        </p:blipFill>
        <p:spPr>
          <a:xfrm>
            <a:off x="5885570" y="4105788"/>
            <a:ext cx="5443903" cy="155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124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4F707-212E-E7E4-50C4-6BFBA394A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Diagram&#10;&#10;Description automatically generated">
            <a:extLst>
              <a:ext uri="{FF2B5EF4-FFF2-40B4-BE49-F238E27FC236}">
                <a16:creationId xmlns:a16="http://schemas.microsoft.com/office/drawing/2014/main" id="{54BA9E1A-DA39-9873-EA0B-B47DD065A5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83922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8328" y="303591"/>
            <a:ext cx="4335327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D90F52-A44B-1EDD-0F41-086F255DB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37125"/>
            <a:ext cx="3802276" cy="5256371"/>
          </a:xfrm>
        </p:spPr>
        <p:txBody>
          <a:bodyPr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Questions for today: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B0A4D8-7FD4-FBAD-C33D-99B85ECDBE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515612"/>
              </p:ext>
            </p:extLst>
          </p:nvPr>
        </p:nvGraphicFramePr>
        <p:xfrm>
          <a:off x="5166985" y="303591"/>
          <a:ext cx="6588691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108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6AA569-9E58-4809-9712-CAABC4060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These are words written by the Prichard Committee’s founding chairman, Edward F. Prichard Jr., for Kentucky’s Governor Breathitt in 1964.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79088-EAAC-407E-9E89-124F888F1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2063" y="247734"/>
            <a:ext cx="2423388" cy="3001682"/>
          </a:xfrm>
        </p:spPr>
        <p:txBody>
          <a:bodyPr numCol="1" anchor="ctr">
            <a:normAutofit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E87E27-1740-4226-8C2F-0C6A96B36ABE}"/>
              </a:ext>
            </a:extLst>
          </p:cNvPr>
          <p:cNvSpPr txBox="1"/>
          <p:nvPr/>
        </p:nvSpPr>
        <p:spPr>
          <a:xfrm>
            <a:off x="4512930" y="433260"/>
            <a:ext cx="699223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“Ours is the vision and ours the growing reality of a great society in which the </a:t>
            </a:r>
            <a:r>
              <a:rPr lang="en-US" sz="3600" dirty="0"/>
              <a:t>accidents</a:t>
            </a:r>
            <a:r>
              <a:rPr lang="en-US" sz="4000" dirty="0"/>
              <a:t> of race and color, parentage and poverty, location and geography will not be allowed to dim the light of human hope and to cripple the possibilities of human growth.” — Ned Breathitt</a:t>
            </a:r>
          </a:p>
        </p:txBody>
      </p:sp>
    </p:spTree>
    <p:extLst>
      <p:ext uri="{BB962C8B-B14F-4D97-AF65-F5344CB8AC3E}">
        <p14:creationId xmlns:p14="http://schemas.microsoft.com/office/powerpoint/2010/main" val="9725597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300DF5AAE038468D475252A5540129" ma:contentTypeVersion="9" ma:contentTypeDescription="Create a new document." ma:contentTypeScope="" ma:versionID="0d2d50faa8dac6663e9c658a5f4c03fe">
  <xsd:schema xmlns:xsd="http://www.w3.org/2001/XMLSchema" xmlns:xs="http://www.w3.org/2001/XMLSchema" xmlns:p="http://schemas.microsoft.com/office/2006/metadata/properties" xmlns:ns3="f78e1958-4ed2-4d99-891b-515ecc0d4179" xmlns:ns4="8d0449f0-a0d0-4e8e-a6ba-404a891fdb2b" targetNamespace="http://schemas.microsoft.com/office/2006/metadata/properties" ma:root="true" ma:fieldsID="90058f4159067cdfd6922e681e708c17" ns3:_="" ns4:_="">
    <xsd:import namespace="f78e1958-4ed2-4d99-891b-515ecc0d4179"/>
    <xsd:import namespace="8d0449f0-a0d0-4e8e-a6ba-404a891fdb2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8e1958-4ed2-4d99-891b-515ecc0d41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449f0-a0d0-4e8e-a6ba-404a891fdb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7551DB-F5CB-49CC-9F14-3545A367D0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8e1958-4ed2-4d99-891b-515ecc0d4179"/>
    <ds:schemaRef ds:uri="8d0449f0-a0d0-4e8e-a6ba-404a891fdb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238D5E-7986-4830-81E7-C4151CE22EDB}">
  <ds:schemaRefs>
    <ds:schemaRef ds:uri="http://purl.org/dc/terms/"/>
    <ds:schemaRef ds:uri="8d0449f0-a0d0-4e8e-a6ba-404a891fdb2b"/>
    <ds:schemaRef ds:uri="f78e1958-4ed2-4d99-891b-515ecc0d4179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2168DF5-F9A2-49E8-B19F-35E3DD5242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15753</TotalTime>
  <Words>237</Words>
  <Application>Microsoft Office PowerPoint</Application>
  <PresentationFormat>Widescreen</PresentationFormat>
  <Paragraphs>12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1_Office Theme</vt:lpstr>
      <vt:lpstr>Equity Coalition   Study, Inform, and Engage</vt:lpstr>
      <vt:lpstr>PowerPoint Presentation</vt:lpstr>
      <vt:lpstr>Questions for today:</vt:lpstr>
      <vt:lpstr>These are words written by the Prichard Committee’s founding chairman, Edward F. Prichard Jr., for Kentucky’s Governor Breathitt in 1964.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Equity Coalition Toolkit: BR 60 and BR 69</dc:title>
  <dc:creator>Chaka Cummings</dc:creator>
  <cp:lastModifiedBy>Laura Beard</cp:lastModifiedBy>
  <cp:revision>35</cp:revision>
  <dcterms:created xsi:type="dcterms:W3CDTF">2021-08-02T15:32:55Z</dcterms:created>
  <dcterms:modified xsi:type="dcterms:W3CDTF">2022-09-21T14:41:45Z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0x01010020300DF5AAE038468D475252A5540129</vt:lpwstr>
  </property>
</Properties>
</file>