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>
      <p:cViewPr varScale="1">
        <p:scale>
          <a:sx n="39" d="100"/>
          <a:sy n="39" d="100"/>
        </p:scale>
        <p:origin x="7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E8B8F-3514-4754-B266-C3525A99D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65B2F-8049-45A3-A893-D9CAB3902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DC664-DAD5-411A-AC91-09FBE58AC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BE48C-36E2-496A-A328-8C6CE0C4E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E92E-12DC-4CCC-A5DC-54F77113C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3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A3DD2-B9E0-4E7E-9225-8180C4AEE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95618A-A2BE-40E5-B9BE-762245A90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8C9B9-443A-4D2C-AA17-F9E14DAF2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4E9CF-574C-4842-AE56-5F2C641B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36600-9468-4089-9BD7-87A9742E2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9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B45C34-5929-4154-9782-39F6A0420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7D5840-6EC1-403A-BD19-60872A916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0FD7B-2DDE-42D9-B3B7-4EA7734ED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43F56-AF3B-4AA9-AC91-BAF5325C8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6D7A9-7F67-4996-9AC0-EE6B3F5D7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9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DCBA0-8791-4EBC-9B94-4F8566AD2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4EE1C-D2D0-4F5E-8EBB-40F50402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9C252-D9C3-4A93-8C61-2972CF612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B214E-B149-4604-9C0A-2FAB530AC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FFBAD-5A3D-4336-AC06-739B66B9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7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D945-828F-43E3-AA66-7ACEAC24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0F3B8-7932-46D2-8CE6-9BBE57AB9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AED44-3FF3-4DBE-8B1E-6851F5CA3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C26D6-F4F2-4C92-AE8F-8ACE64995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4FBDC-1B80-40B5-A773-4139B798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79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C1938-50C0-4893-8D39-3579E3F41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CCF38-EFB0-4E1C-AFE0-0682DCDBB0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87CEB6-6A40-4422-8859-B9A8B7B95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B02CA2-65F3-417B-9722-35653C928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37684-81A2-4CA3-9EC2-3802FA0B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9E88A-1B88-47E4-955F-773F2D70B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8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E132-95A4-4CAB-A045-8F89F3CDF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802B6-6162-40D7-9090-53D493FB1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38DF8-0DEB-4DBC-B247-E255EFA7D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081E0D-294C-46CC-9493-9A22D318B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EF614F-2660-4A8D-9704-064AB7F81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38102B-8265-4249-B351-ED672D747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1DDDF7-5986-4D48-9278-B3D19FDC4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9CDA9B-3143-411E-BCFF-263029964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CE0C9-EB79-4D71-B522-BA18CA30B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D5FCD-3F0E-4152-A909-5982F2E7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77B73F-C751-459C-BA08-0BE5703C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8AEA24-6B6E-47CE-9517-B8701671F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A5A8F9-5FC2-4685-BBC3-85C32FA6E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12D098-A955-4EB1-97B0-08BADB86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21097-457C-4656-A8FC-46224476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79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71C03-0290-4486-9F91-00DB91E79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E3F90-27F6-4179-ABAA-A2F681BE5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1ADC-FA29-4F0C-BDCF-F574AB75E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6F36E7-CB70-41F5-B82E-9791999C9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6B634B-1B13-4831-AE1B-F3824718A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F86D0-0092-405C-BE88-EC40EF01D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58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553AB-5D83-417B-92E8-7FFBC503D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87CD08-9D89-40A2-BEB2-8A7754DE9B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153537-D976-4293-8B00-5329679CE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C3C35-08B2-4978-BF38-99B642B2A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BE2CD-ABE6-494D-A89F-A900781E8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D8A0D7-7B23-4159-8265-23B51F587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25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017184-EB90-4F50-A305-9B9991C13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41ADB-5216-4BB1-A58E-E76D2DC31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05D41-D925-49C5-8DE2-54950DF61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E234C-F294-425F-A2AD-86969D32E67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A5144-7F6B-4010-8AC1-7C33023721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E5A96-49C5-4AB8-9640-0C542BAD6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B0E59-3F2D-4FF6-A65A-6B626F099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apps.legislature.ky.gov/record/22rs/prefiled/BR427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docs.google.com/document/d/1Vn_JRoyvn8kATH7uYzGaTFK9SCGNoFkJ_odx9X32EQM/edi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mcusercontent.com/0724f72ab49b2ab8c4de76939/files/16bbdd53-142d-414d-b1ef-4d3fc17fc3c1/Community_Toolkit_Equity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23">
            <a:extLst>
              <a:ext uri="{FF2B5EF4-FFF2-40B4-BE49-F238E27FC236}">
                <a16:creationId xmlns:a16="http://schemas.microsoft.com/office/drawing/2014/main" id="{BC8B11F9-68C5-43F4-9117-FB32EF89D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Freeform: Shape 25">
            <a:extLst>
              <a:ext uri="{FF2B5EF4-FFF2-40B4-BE49-F238E27FC236}">
                <a16:creationId xmlns:a16="http://schemas.microsoft.com/office/drawing/2014/main" id="{DF2FCBAA-62E1-4067-AB44-3175F3AB7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4" y="352519"/>
            <a:ext cx="7535357" cy="6505483"/>
          </a:xfrm>
          <a:custGeom>
            <a:avLst/>
            <a:gdLst>
              <a:gd name="connsiteX0" fmla="*/ 870790 w 7535357"/>
              <a:gd name="connsiteY0" fmla="*/ 6324367 h 6505483"/>
              <a:gd name="connsiteX1" fmla="*/ 887365 w 7535357"/>
              <a:gd name="connsiteY1" fmla="*/ 6353077 h 6505483"/>
              <a:gd name="connsiteX2" fmla="*/ 941227 w 7535357"/>
              <a:gd name="connsiteY2" fmla="*/ 6446366 h 6505483"/>
              <a:gd name="connsiteX3" fmla="*/ 975359 w 7535357"/>
              <a:gd name="connsiteY3" fmla="*/ 6505483 h 6505483"/>
              <a:gd name="connsiteX4" fmla="*/ 968986 w 7535357"/>
              <a:gd name="connsiteY4" fmla="*/ 6505483 h 6505483"/>
              <a:gd name="connsiteX5" fmla="*/ 2633174 w 7535357"/>
              <a:gd name="connsiteY5" fmla="*/ 2601984 h 6505483"/>
              <a:gd name="connsiteX6" fmla="*/ 5550429 w 7535357"/>
              <a:gd name="connsiteY6" fmla="*/ 2609297 h 6505483"/>
              <a:gd name="connsiteX7" fmla="*/ 6003423 w 7535357"/>
              <a:gd name="connsiteY7" fmla="*/ 2865446 h 6505483"/>
              <a:gd name="connsiteX8" fmla="*/ 7465225 w 7535357"/>
              <a:gd name="connsiteY8" fmla="*/ 5397364 h 6505483"/>
              <a:gd name="connsiteX9" fmla="*/ 7463717 w 7535357"/>
              <a:gd name="connsiteY9" fmla="*/ 5923211 h 6505483"/>
              <a:gd name="connsiteX10" fmla="*/ 7159062 w 7535357"/>
              <a:gd name="connsiteY10" fmla="*/ 6451662 h 6505483"/>
              <a:gd name="connsiteX11" fmla="*/ 7128035 w 7535357"/>
              <a:gd name="connsiteY11" fmla="*/ 6505483 h 6505483"/>
              <a:gd name="connsiteX12" fmla="*/ 1073039 w 7535357"/>
              <a:gd name="connsiteY12" fmla="*/ 6505483 h 6505483"/>
              <a:gd name="connsiteX13" fmla="*/ 986766 w 7535357"/>
              <a:gd name="connsiteY13" fmla="*/ 6356056 h 6505483"/>
              <a:gd name="connsiteX14" fmla="*/ 729452 w 7535357"/>
              <a:gd name="connsiteY14" fmla="*/ 5910374 h 6505483"/>
              <a:gd name="connsiteX15" fmla="*/ 734117 w 7535357"/>
              <a:gd name="connsiteY15" fmla="*/ 5389995 h 6505483"/>
              <a:gd name="connsiteX16" fmla="*/ 2186411 w 7535357"/>
              <a:gd name="connsiteY16" fmla="*/ 2859923 h 6505483"/>
              <a:gd name="connsiteX17" fmla="*/ 2633174 w 7535357"/>
              <a:gd name="connsiteY17" fmla="*/ 2601984 h 6505483"/>
              <a:gd name="connsiteX18" fmla="*/ 631805 w 7535357"/>
              <a:gd name="connsiteY18" fmla="*/ 1616850 h 6505483"/>
              <a:gd name="connsiteX19" fmla="*/ 1562676 w 7535357"/>
              <a:gd name="connsiteY19" fmla="*/ 1616850 h 6505483"/>
              <a:gd name="connsiteX20" fmla="*/ 1705423 w 7535357"/>
              <a:gd name="connsiteY20" fmla="*/ 1700980 h 6505483"/>
              <a:gd name="connsiteX21" fmla="*/ 2171863 w 7535357"/>
              <a:gd name="connsiteY21" fmla="*/ 2504221 h 6505483"/>
              <a:gd name="connsiteX22" fmla="*/ 2171863 w 7535357"/>
              <a:gd name="connsiteY22" fmla="*/ 2668475 h 6505483"/>
              <a:gd name="connsiteX23" fmla="*/ 1705423 w 7535357"/>
              <a:gd name="connsiteY23" fmla="*/ 3471716 h 6505483"/>
              <a:gd name="connsiteX24" fmla="*/ 1562676 w 7535357"/>
              <a:gd name="connsiteY24" fmla="*/ 3555846 h 6505483"/>
              <a:gd name="connsiteX25" fmla="*/ 631805 w 7535357"/>
              <a:gd name="connsiteY25" fmla="*/ 3555846 h 6505483"/>
              <a:gd name="connsiteX26" fmla="*/ 487048 w 7535357"/>
              <a:gd name="connsiteY26" fmla="*/ 3471716 h 6505483"/>
              <a:gd name="connsiteX27" fmla="*/ 22618 w 7535357"/>
              <a:gd name="connsiteY27" fmla="*/ 2668475 h 6505483"/>
              <a:gd name="connsiteX28" fmla="*/ 22618 w 7535357"/>
              <a:gd name="connsiteY28" fmla="*/ 2504221 h 6505483"/>
              <a:gd name="connsiteX29" fmla="*/ 487048 w 7535357"/>
              <a:gd name="connsiteY29" fmla="*/ 1700980 h 6505483"/>
              <a:gd name="connsiteX30" fmla="*/ 631805 w 7535357"/>
              <a:gd name="connsiteY30" fmla="*/ 1616850 h 6505483"/>
              <a:gd name="connsiteX31" fmla="*/ 2438663 w 7535357"/>
              <a:gd name="connsiteY31" fmla="*/ 0 h 6505483"/>
              <a:gd name="connsiteX32" fmla="*/ 3658537 w 7535357"/>
              <a:gd name="connsiteY32" fmla="*/ 0 h 6505483"/>
              <a:gd name="connsiteX33" fmla="*/ 3832803 w 7535357"/>
              <a:gd name="connsiteY33" fmla="*/ 96870 h 6505483"/>
              <a:gd name="connsiteX34" fmla="*/ 4442740 w 7535357"/>
              <a:gd name="connsiteY34" fmla="*/ 1140907 h 6505483"/>
              <a:gd name="connsiteX35" fmla="*/ 4442740 w 7535357"/>
              <a:gd name="connsiteY35" fmla="*/ 1341821 h 6505483"/>
              <a:gd name="connsiteX36" fmla="*/ 3832803 w 7535357"/>
              <a:gd name="connsiteY36" fmla="*/ 2385858 h 6505483"/>
              <a:gd name="connsiteX37" fmla="*/ 3658537 w 7535357"/>
              <a:gd name="connsiteY37" fmla="*/ 2482727 h 6505483"/>
              <a:gd name="connsiteX38" fmla="*/ 2438663 w 7535357"/>
              <a:gd name="connsiteY38" fmla="*/ 2482727 h 6505483"/>
              <a:gd name="connsiteX39" fmla="*/ 2264396 w 7535357"/>
              <a:gd name="connsiteY39" fmla="*/ 2385858 h 6505483"/>
              <a:gd name="connsiteX40" fmla="*/ 1654460 w 7535357"/>
              <a:gd name="connsiteY40" fmla="*/ 1341821 h 6505483"/>
              <a:gd name="connsiteX41" fmla="*/ 1654460 w 7535357"/>
              <a:gd name="connsiteY41" fmla="*/ 1140907 h 6505483"/>
              <a:gd name="connsiteX42" fmla="*/ 2264396 w 7535357"/>
              <a:gd name="connsiteY42" fmla="*/ 96870 h 6505483"/>
              <a:gd name="connsiteX43" fmla="*/ 2438663 w 7535357"/>
              <a:gd name="connsiteY43" fmla="*/ 0 h 650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7535357" h="6505483">
                <a:moveTo>
                  <a:pt x="870790" y="6324367"/>
                </a:moveTo>
                <a:lnTo>
                  <a:pt x="887365" y="6353077"/>
                </a:lnTo>
                <a:cubicBezTo>
                  <a:pt x="904174" y="6382190"/>
                  <a:pt x="922103" y="6413242"/>
                  <a:pt x="941227" y="6446366"/>
                </a:cubicBezTo>
                <a:lnTo>
                  <a:pt x="975359" y="6505483"/>
                </a:lnTo>
                <a:lnTo>
                  <a:pt x="968986" y="6505483"/>
                </a:lnTo>
                <a:close/>
                <a:moveTo>
                  <a:pt x="2633174" y="2601984"/>
                </a:moveTo>
                <a:cubicBezTo>
                  <a:pt x="2633174" y="2601984"/>
                  <a:pt x="2633174" y="2601984"/>
                  <a:pt x="5550429" y="2609297"/>
                </a:cubicBezTo>
                <a:cubicBezTo>
                  <a:pt x="5736287" y="2604071"/>
                  <a:pt x="5911862" y="2706860"/>
                  <a:pt x="6003423" y="2865446"/>
                </a:cubicBezTo>
                <a:cubicBezTo>
                  <a:pt x="6003423" y="2865446"/>
                  <a:pt x="6003423" y="2865446"/>
                  <a:pt x="7465225" y="5397364"/>
                </a:cubicBezTo>
                <a:cubicBezTo>
                  <a:pt x="7559943" y="5561419"/>
                  <a:pt x="7558015" y="5759398"/>
                  <a:pt x="7463717" y="5923211"/>
                </a:cubicBezTo>
                <a:cubicBezTo>
                  <a:pt x="7463717" y="5923211"/>
                  <a:pt x="7463717" y="5923211"/>
                  <a:pt x="7159062" y="6451662"/>
                </a:cubicBezTo>
                <a:lnTo>
                  <a:pt x="7128035" y="6505483"/>
                </a:lnTo>
                <a:lnTo>
                  <a:pt x="1073039" y="6505483"/>
                </a:lnTo>
                <a:lnTo>
                  <a:pt x="986766" y="6356056"/>
                </a:lnTo>
                <a:cubicBezTo>
                  <a:pt x="906468" y="6216974"/>
                  <a:pt x="820815" y="6068620"/>
                  <a:pt x="729452" y="5910374"/>
                </a:cubicBezTo>
                <a:cubicBezTo>
                  <a:pt x="637892" y="5751787"/>
                  <a:pt x="636662" y="5548340"/>
                  <a:pt x="734117" y="5389995"/>
                </a:cubicBezTo>
                <a:cubicBezTo>
                  <a:pt x="734117" y="5389995"/>
                  <a:pt x="734117" y="5389995"/>
                  <a:pt x="2186411" y="2859923"/>
                </a:cubicBezTo>
                <a:cubicBezTo>
                  <a:pt x="2275261" y="2699254"/>
                  <a:pt x="2449608" y="2598596"/>
                  <a:pt x="2633174" y="2601984"/>
                </a:cubicBezTo>
                <a:close/>
                <a:moveTo>
                  <a:pt x="631805" y="1616850"/>
                </a:moveTo>
                <a:cubicBezTo>
                  <a:pt x="631805" y="1616850"/>
                  <a:pt x="631805" y="1616850"/>
                  <a:pt x="1562676" y="1616850"/>
                </a:cubicBezTo>
                <a:cubicBezTo>
                  <a:pt x="1620981" y="1616850"/>
                  <a:pt x="1677276" y="1648900"/>
                  <a:pt x="1705423" y="1700980"/>
                </a:cubicBezTo>
                <a:cubicBezTo>
                  <a:pt x="1705423" y="1700980"/>
                  <a:pt x="1705423" y="1700980"/>
                  <a:pt x="2171863" y="2504221"/>
                </a:cubicBezTo>
                <a:cubicBezTo>
                  <a:pt x="2202021" y="2554299"/>
                  <a:pt x="2202021" y="2618398"/>
                  <a:pt x="2171863" y="2668475"/>
                </a:cubicBezTo>
                <a:cubicBezTo>
                  <a:pt x="2171863" y="2668475"/>
                  <a:pt x="2171863" y="2668475"/>
                  <a:pt x="1705423" y="3471716"/>
                </a:cubicBezTo>
                <a:cubicBezTo>
                  <a:pt x="1677276" y="3523797"/>
                  <a:pt x="1620981" y="3555846"/>
                  <a:pt x="1562676" y="3555846"/>
                </a:cubicBezTo>
                <a:cubicBezTo>
                  <a:pt x="1562676" y="3555846"/>
                  <a:pt x="1562676" y="3555846"/>
                  <a:pt x="631805" y="3555846"/>
                </a:cubicBezTo>
                <a:cubicBezTo>
                  <a:pt x="571490" y="3555846"/>
                  <a:pt x="517206" y="3523797"/>
                  <a:pt x="487048" y="3471716"/>
                </a:cubicBezTo>
                <a:cubicBezTo>
                  <a:pt x="487048" y="3471716"/>
                  <a:pt x="487048" y="3471716"/>
                  <a:pt x="22618" y="2668475"/>
                </a:cubicBezTo>
                <a:cubicBezTo>
                  <a:pt x="-7540" y="2618398"/>
                  <a:pt x="-7540" y="2554299"/>
                  <a:pt x="22618" y="2504221"/>
                </a:cubicBezTo>
                <a:cubicBezTo>
                  <a:pt x="22618" y="2504221"/>
                  <a:pt x="22618" y="2504221"/>
                  <a:pt x="487048" y="1700980"/>
                </a:cubicBezTo>
                <a:cubicBezTo>
                  <a:pt x="517206" y="1648900"/>
                  <a:pt x="571490" y="1616850"/>
                  <a:pt x="631805" y="1616850"/>
                </a:cubicBezTo>
                <a:close/>
                <a:moveTo>
                  <a:pt x="2438663" y="0"/>
                </a:moveTo>
                <a:cubicBezTo>
                  <a:pt x="3658537" y="0"/>
                  <a:pt x="3658537" y="0"/>
                  <a:pt x="3658537" y="0"/>
                </a:cubicBezTo>
                <a:cubicBezTo>
                  <a:pt x="3720256" y="0"/>
                  <a:pt x="3800129" y="43054"/>
                  <a:pt x="3832803" y="96870"/>
                </a:cubicBezTo>
                <a:cubicBezTo>
                  <a:pt x="4442740" y="1140907"/>
                  <a:pt x="4442740" y="1140907"/>
                  <a:pt x="4442740" y="1140907"/>
                </a:cubicBezTo>
                <a:cubicBezTo>
                  <a:pt x="4471785" y="1198311"/>
                  <a:pt x="4471785" y="1284417"/>
                  <a:pt x="4442740" y="1341821"/>
                </a:cubicBezTo>
                <a:cubicBezTo>
                  <a:pt x="3832803" y="2385858"/>
                  <a:pt x="3832803" y="2385858"/>
                  <a:pt x="3832803" y="2385858"/>
                </a:cubicBezTo>
                <a:cubicBezTo>
                  <a:pt x="3800129" y="2439675"/>
                  <a:pt x="3720256" y="2482727"/>
                  <a:pt x="3658537" y="2482727"/>
                </a:cubicBezTo>
                <a:lnTo>
                  <a:pt x="2438663" y="2482727"/>
                </a:lnTo>
                <a:cubicBezTo>
                  <a:pt x="2373313" y="2482727"/>
                  <a:pt x="2293441" y="2439675"/>
                  <a:pt x="2264396" y="2385858"/>
                </a:cubicBezTo>
                <a:cubicBezTo>
                  <a:pt x="1654460" y="1341821"/>
                  <a:pt x="1654460" y="1341821"/>
                  <a:pt x="1654460" y="1341821"/>
                </a:cubicBezTo>
                <a:cubicBezTo>
                  <a:pt x="1621784" y="1284417"/>
                  <a:pt x="1621784" y="1198311"/>
                  <a:pt x="1654460" y="1140907"/>
                </a:cubicBezTo>
                <a:cubicBezTo>
                  <a:pt x="2264396" y="96870"/>
                  <a:pt x="2264396" y="96870"/>
                  <a:pt x="2264396" y="96870"/>
                </a:cubicBezTo>
                <a:cubicBezTo>
                  <a:pt x="2293441" y="43054"/>
                  <a:pt x="2373313" y="0"/>
                  <a:pt x="243866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B6AFE0-6CFD-4FBE-80D8-286ED0F793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4605" y="1023582"/>
            <a:ext cx="6225435" cy="1768345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September 15, 2021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2D677-0641-4F1D-8656-12B317990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56394" y="2938866"/>
            <a:ext cx="4093646" cy="1469911"/>
          </a:xfrm>
        </p:spPr>
        <p:txBody>
          <a:bodyPr>
            <a:normAutofit/>
          </a:bodyPr>
          <a:lstStyle/>
          <a:p>
            <a:pPr algn="r"/>
            <a:endParaRPr lang="en-US" dirty="0"/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52E177B2-9808-4DA4-86F3-A5FAFBC4D6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035" y="739855"/>
            <a:ext cx="1708054" cy="1708054"/>
          </a:xfrm>
          <a:prstGeom prst="rect">
            <a:avLst/>
          </a:prstGeo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9EF2EF15-BB50-440D-B733-755C0CF06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321" y="4551459"/>
            <a:ext cx="3963436" cy="99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660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3266564"/>
          </a:xfrm>
        </p:spPr>
        <p:txBody>
          <a:bodyPr anchor="ctr"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Recording today’s meeting to share </a:t>
            </a:r>
            <a:r>
              <a:rPr lang="en-US" sz="2000" b="1" i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directly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with folx that have reached out re: attendance (teacher coalition members, in particular)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BR 427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0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638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3266564"/>
          </a:xfrm>
        </p:spPr>
        <p:txBody>
          <a:bodyPr anchor="ctr"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Review and updates on Equity Toolkit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Review and discuss Equity Pledge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Review and discuss Black Minds Matter Community Toolbox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0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388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Equity Toolkit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3266564"/>
          </a:xfrm>
        </p:spPr>
        <p:txBody>
          <a:bodyPr anchor="ctr"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Updates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Rowan County Work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Commission on Race and Access to Opportunity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Equity Lens Campaign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Best of the Bluegrass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Public release- November, 2021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170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Equity Toolkit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3266564"/>
          </a:xfrm>
        </p:spPr>
        <p:txBody>
          <a:bodyPr anchor="ctr"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Updates: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New definition of Equity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Visuals supporting Equity Lens Campaign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you can use the Toolkit- Train the Trainer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48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Equity Pledge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3266564"/>
          </a:xfrm>
        </p:spPr>
        <p:txBody>
          <a:bodyPr anchor="ctr"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Previous work done by the Prichard Committee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 you were a part of this work- please share </a:t>
            </a:r>
          </a:p>
          <a:p>
            <a:pPr>
              <a:spcBef>
                <a:spcPts val="0"/>
              </a:spcBef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Review Pledge- discuss how this could be incorporated; should this be incorporated?</a:t>
            </a:r>
          </a:p>
          <a:p>
            <a:pPr>
              <a:spcBef>
                <a:spcPts val="0"/>
              </a:spcBef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Equity Pledge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387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Black Minds Matter Community Toolbox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3266564"/>
          </a:xfrm>
        </p:spPr>
        <p:txBody>
          <a:bodyPr anchor="ctr"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Previous work done by the Prichard Committee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 you were a part of this work- please share </a:t>
            </a:r>
          </a:p>
          <a:p>
            <a:pPr>
              <a:spcBef>
                <a:spcPts val="0"/>
              </a:spcBef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Review Community Toolbox- discuss how this could be incorporated; should this be incorporated?</a:t>
            </a:r>
          </a:p>
          <a:p>
            <a:pPr>
              <a:spcBef>
                <a:spcPts val="0"/>
              </a:spcBef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Black Mind Matter Community Toolbox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524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8A7B5-CF2C-4FB8-96DE-B7D2D30C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BBC6-14F9-433D-A208-B7277311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2"/>
            <a:ext cx="6848715" cy="3266564"/>
          </a:xfrm>
        </p:spPr>
        <p:txBody>
          <a:bodyPr anchor="ctr"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4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Next Meeting: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4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4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October 20, 2021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BC3415-F1A8-439C-959C-2BF37C845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7" y="3906646"/>
            <a:ext cx="6894236" cy="156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002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300DF5AAE038468D475252A5540129" ma:contentTypeVersion="9" ma:contentTypeDescription="Create a new document." ma:contentTypeScope="" ma:versionID="0d2d50faa8dac6663e9c658a5f4c03fe">
  <xsd:schema xmlns:xsd="http://www.w3.org/2001/XMLSchema" xmlns:xs="http://www.w3.org/2001/XMLSchema" xmlns:p="http://schemas.microsoft.com/office/2006/metadata/properties" xmlns:ns3="f78e1958-4ed2-4d99-891b-515ecc0d4179" xmlns:ns4="8d0449f0-a0d0-4e8e-a6ba-404a891fdb2b" targetNamespace="http://schemas.microsoft.com/office/2006/metadata/properties" ma:root="true" ma:fieldsID="90058f4159067cdfd6922e681e708c17" ns3:_="" ns4:_="">
    <xsd:import namespace="f78e1958-4ed2-4d99-891b-515ecc0d4179"/>
    <xsd:import namespace="8d0449f0-a0d0-4e8e-a6ba-404a891fdb2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8e1958-4ed2-4d99-891b-515ecc0d41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449f0-a0d0-4e8e-a6ba-404a891fdb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0D01AD-E386-4CDF-8DD8-636FE1D32F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EAD340-6362-44BB-8D87-A2044AF740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8e1958-4ed2-4d99-891b-515ecc0d4179"/>
    <ds:schemaRef ds:uri="8d0449f0-a0d0-4e8e-a6ba-404a891fdb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D8B21A-1D6E-438D-B577-EFC9B12F24C3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8d0449f0-a0d0-4e8e-a6ba-404a891fdb2b"/>
    <ds:schemaRef ds:uri="f78e1958-4ed2-4d99-891b-515ecc0d4179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184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September 15, 2021 </vt:lpstr>
      <vt:lpstr>Housekeeping</vt:lpstr>
      <vt:lpstr>Agenda</vt:lpstr>
      <vt:lpstr>Equity Toolkit</vt:lpstr>
      <vt:lpstr>Equity Toolkit</vt:lpstr>
      <vt:lpstr>Equity Pledge</vt:lpstr>
      <vt:lpstr>Black Minds Matter Community Toolbox</vt:lpstr>
      <vt:lpstr>Next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September 15, 2021 </dc:title>
  <dc:creator>Chaka Cummings</dc:creator>
  <cp:lastModifiedBy>Chaka Cummings</cp:lastModifiedBy>
  <cp:revision>3</cp:revision>
  <dcterms:created xsi:type="dcterms:W3CDTF">2021-09-15T12:34:07Z</dcterms:created>
  <dcterms:modified xsi:type="dcterms:W3CDTF">2021-09-15T21:44:23Z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0x01010020300DF5AAE038468D475252A5540129</vt:lpwstr>
  </property>
</Properties>
</file>