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A9C11-4EF7-48C6-851F-DB1F7A4309AA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25D49-30B2-4611-9FEA-FBA3B0B922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2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 Our</a:t>
            </a:r>
            <a:r>
              <a:rPr lang="en-US" baseline="0" dirty="0"/>
              <a:t> role is clear-to ensure more children enter kindergarten  prepared   </a:t>
            </a:r>
          </a:p>
          <a:p>
            <a:r>
              <a:rPr lang="en-US" baseline="0" dirty="0"/>
              <a:t>(to make measureable progress in the 1</a:t>
            </a:r>
            <a:r>
              <a:rPr lang="en-US" baseline="30000" dirty="0"/>
              <a:t>st</a:t>
            </a:r>
            <a:r>
              <a:rPr lang="en-US" baseline="0" dirty="0"/>
              <a:t> critical years of a child’s life)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D322D7-DE4F-4003-A570-299F2BD254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383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5AC41-A73E-45DE-8281-D3D9C711A7CF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2C38-9EC4-4025-8845-7580610B8C3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0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30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9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6219825"/>
            <a:ext cx="12192000" cy="64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60373" y="6311265"/>
            <a:ext cx="1296690" cy="457200"/>
          </a:xfrm>
          <a:prstGeom prst="rect">
            <a:avLst/>
          </a:prstGeom>
        </p:spPr>
      </p:pic>
      <p:pic>
        <p:nvPicPr>
          <p:cNvPr id="9" name="Picture 17" descr="logo-sisep.png"/>
          <p:cNvPicPr>
            <a:picLocks noChangeAspect="1"/>
          </p:cNvPicPr>
          <p:nvPr userDrawn="1"/>
        </p:nvPicPr>
        <p:blipFill>
          <a:blip r:embed="rId3">
            <a:alphaModFix amt="67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2179319" cy="63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085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57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9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11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02C6226A-7927-47FA-9DEE-18838069DC83}" type="slidenum">
              <a:rPr lang="en-US" smtClean="0">
                <a:solidFill>
                  <a:srgbClr val="242C3C"/>
                </a:solidFill>
                <a:latin typeface="Arial"/>
                <a:ea typeface="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242C3C"/>
              </a:solidFill>
              <a:latin typeface="Arial"/>
              <a:ea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066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2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6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17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-1" y="0"/>
            <a:ext cx="11747715" cy="642412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Diversifying Portfolio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Early Childhood Comprehensive Systems Grant--best practices in maternal health and early childhood systems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Early Childhood Governance and Financing Systems Grant--innovation and effective systems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Continuously Improve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Evolving Early Childhood Institute into a series of year-long high-quality trainings--both hybrid and in-person opportunities 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Working with national content specialists to revise current standards--Technology for 3-4 year olds and an Approaches to Learning standard,  revised introduction and appendices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Promoting the use of data-driven early childhood </a:t>
            </a: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strategies by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sharing programs with data that demonstrates effectiveness—grants due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30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Standardizing and growing Youth Apprenticeship Program—exceeded goal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Leadership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Rina Gratz, Shared Accountability Committee Chair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Dr. Felicia Cumings Smith, Diversify Revenue Committee Chair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John Roden, Alignment and Investment Committee Chair</a:t>
            </a:r>
          </a:p>
          <a:p>
            <a:pPr lvl="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Dr. Jaesook Gilbert, Professional Development  Committee Chair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6892" y="4188543"/>
            <a:ext cx="2350008" cy="234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3987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167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Retrospect</vt:lpstr>
      <vt:lpstr>PowerPoint Presentation</vt:lpstr>
    </vt:vector>
  </TitlesOfParts>
  <Company>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Propst, Savannah L (Early Childhood)</dc:creator>
  <cp:lastModifiedBy>Helen Carroll</cp:lastModifiedBy>
  <cp:revision>37</cp:revision>
  <dcterms:created xsi:type="dcterms:W3CDTF">2020-06-15T17:02:40Z</dcterms:created>
  <dcterms:modified xsi:type="dcterms:W3CDTF">2021-04-15T15:13:17Z</dcterms:modified>
</cp:coreProperties>
</file>