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8"/>
  </p:notesMasterIdLst>
  <p:handoutMasterIdLst>
    <p:handoutMasterId r:id="rId9"/>
  </p:handoutMasterIdLst>
  <p:sldIdLst>
    <p:sldId id="256" r:id="rId2"/>
    <p:sldId id="316" r:id="rId3"/>
    <p:sldId id="324" r:id="rId4"/>
    <p:sldId id="325" r:id="rId5"/>
    <p:sldId id="323" r:id="rId6"/>
    <p:sldId id="314" r:id="rId7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277" autoAdjust="0"/>
    <p:restoredTop sz="94660"/>
  </p:normalViewPr>
  <p:slideViewPr>
    <p:cSldViewPr snapToGrid="0">
      <p:cViewPr varScale="1">
        <p:scale>
          <a:sx n="67" d="100"/>
          <a:sy n="67" d="100"/>
        </p:scale>
        <p:origin x="1000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93A088BC-176A-47EC-A507-A61763ECD9B7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FA88C94D-AFC2-4C1A-9445-1DA524D5A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405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2B2609-3C1B-41B6-A6AC-ED1165EA6AAC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9925"/>
            <a:ext cx="5619750" cy="36655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DC7F4F-64AF-45F1-9B1D-68564B212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67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F26E55-2C5A-4483-A908-2DB83D883C06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130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8164692-7FE7-43A5-A771-E0B0F0E10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030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C9C0C732-4E35-4365-9CBF-BF444A3E9CEC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D8164692-7FE7-43A5-A771-E0B0F0E10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248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C9C0C732-4E35-4365-9CBF-BF444A3E9CEC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D8164692-7FE7-43A5-A771-E0B0F0E10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375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C9C0C732-4E35-4365-9CBF-BF444A3E9CEC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D8164692-7FE7-43A5-A771-E0B0F0E10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238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C9C0C732-4E35-4365-9CBF-BF444A3E9CEC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D8164692-7FE7-43A5-A771-E0B0F0E10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794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C9C0C732-4E35-4365-9CBF-BF444A3E9CEC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D8164692-7FE7-43A5-A771-E0B0F0E10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370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C9C0C732-4E35-4365-9CBF-BF444A3E9CEC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D8164692-7FE7-43A5-A771-E0B0F0E10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73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C9C0C732-4E35-4365-9CBF-BF444A3E9CEC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D8164692-7FE7-43A5-A771-E0B0F0E10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490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C9C0C732-4E35-4365-9CBF-BF444A3E9CEC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D8164692-7FE7-43A5-A771-E0B0F0E10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573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C9C0C732-4E35-4365-9CBF-BF444A3E9CEC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D8164692-7FE7-43A5-A771-E0B0F0E10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764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C9C0C732-4E35-4365-9CBF-BF444A3E9CEC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D8164692-7FE7-43A5-A771-E0B0F0E10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436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304800"/>
          </a:xfrm>
          <a:prstGeom prst="rect">
            <a:avLst/>
          </a:prstGeom>
          <a:solidFill>
            <a:srgbClr val="6E06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0" y="6248400"/>
            <a:ext cx="12192000" cy="609600"/>
          </a:xfrm>
          <a:prstGeom prst="rect">
            <a:avLst/>
          </a:prstGeom>
          <a:solidFill>
            <a:srgbClr val="6E06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9601" y="5867400"/>
            <a:ext cx="1071081" cy="761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685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0881" y="1401414"/>
            <a:ext cx="10363200" cy="1470025"/>
          </a:xfrm>
        </p:spPr>
        <p:txBody>
          <a:bodyPr/>
          <a:lstStyle/>
          <a:p>
            <a:r>
              <a:rPr lang="en-US" dirty="0"/>
              <a:t>Division of Child Care Update  </a:t>
            </a:r>
            <a:br>
              <a:rPr lang="en-US" dirty="0"/>
            </a:br>
            <a:r>
              <a:rPr lang="en-US" dirty="0"/>
              <a:t>January 2021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9442" y="3556969"/>
            <a:ext cx="8534400" cy="1752600"/>
          </a:xfrm>
        </p:spPr>
        <p:txBody>
          <a:bodyPr/>
          <a:lstStyle/>
          <a:p>
            <a:r>
              <a:rPr lang="en-US" dirty="0"/>
              <a:t>Department of Community Based Services</a:t>
            </a:r>
          </a:p>
          <a:p>
            <a:r>
              <a:rPr lang="en-US" dirty="0"/>
              <a:t>Cabinet for Health and Family Services</a:t>
            </a:r>
          </a:p>
        </p:txBody>
      </p:sp>
    </p:spTree>
    <p:extLst>
      <p:ext uri="{BB962C8B-B14F-4D97-AF65-F5344CB8AC3E}">
        <p14:creationId xmlns:p14="http://schemas.microsoft.com/office/powerpoint/2010/main" val="2326749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Round of CARES Act Funds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9019397"/>
              </p:ext>
            </p:extLst>
          </p:nvPr>
        </p:nvGraphicFramePr>
        <p:xfrm>
          <a:off x="1847274" y="1662545"/>
          <a:ext cx="8072582" cy="35540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29297">
                  <a:extLst>
                    <a:ext uri="{9D8B030D-6E8A-4147-A177-3AD203B41FA5}">
                      <a16:colId xmlns:a16="http://schemas.microsoft.com/office/drawing/2014/main" val="741107285"/>
                    </a:ext>
                  </a:extLst>
                </a:gridCol>
                <a:gridCol w="2243285">
                  <a:extLst>
                    <a:ext uri="{9D8B030D-6E8A-4147-A177-3AD203B41FA5}">
                      <a16:colId xmlns:a16="http://schemas.microsoft.com/office/drawing/2014/main" val="3165000526"/>
                    </a:ext>
                  </a:extLst>
                </a:gridCol>
              </a:tblGrid>
              <a:tr h="545098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SUMMARY OF CARES EXPENDITURES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3819654"/>
                  </a:ext>
                </a:extLst>
              </a:tr>
              <a:tr h="4360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Hero Bonus Incentive: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$997,500.00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135393452"/>
                  </a:ext>
                </a:extLst>
              </a:tr>
              <a:tr h="4360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Enrollment Incentive/Capacity Stipend: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$35,480,985.00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504305125"/>
                  </a:ext>
                </a:extLst>
              </a:tr>
              <a:tr h="4360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Essential</a:t>
                      </a:r>
                      <a:r>
                        <a:rPr lang="en-US" sz="1800" baseline="0" dirty="0">
                          <a:effectLst/>
                        </a:rPr>
                        <a:t> Employee</a:t>
                      </a:r>
                      <a:r>
                        <a:rPr lang="en-US" sz="1800" dirty="0">
                          <a:effectLst/>
                        </a:rPr>
                        <a:t> CCAP Payments: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$712,579.45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320238218"/>
                  </a:ext>
                </a:extLst>
              </a:tr>
              <a:tr h="4360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LDC $250 Stipend: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$1,301,250.00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808659208"/>
                  </a:ext>
                </a:extLst>
              </a:tr>
              <a:tr h="4360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Reopening Stipend: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$6,657,000.00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917949771"/>
                  </a:ext>
                </a:extLst>
              </a:tr>
              <a:tr h="4360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CARES $130 Stipend: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$20,109,108.00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001986615"/>
                  </a:ext>
                </a:extLst>
              </a:tr>
              <a:tr h="39247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Total CARES spent as of 11/13/2020: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$65,258,422.45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194031689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113013" y="5637585"/>
            <a:ext cx="75411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The remaining $2,481,577.60 left in child care CARES Act funding went to support the parent co-pays covered in 2020.</a:t>
            </a:r>
          </a:p>
        </p:txBody>
      </p:sp>
    </p:spTree>
    <p:extLst>
      <p:ext uri="{BB962C8B-B14F-4D97-AF65-F5344CB8AC3E}">
        <p14:creationId xmlns:p14="http://schemas.microsoft.com/office/powerpoint/2010/main" val="11968842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Round of CARES Act Funding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CLASP is estimating that Kentucky will receive just over $192 Million in child care funding.</a:t>
            </a:r>
          </a:p>
          <a:p>
            <a:pPr>
              <a:lnSpc>
                <a:spcPct val="150000"/>
              </a:lnSpc>
            </a:pPr>
            <a:r>
              <a:rPr lang="en-US" dirty="0"/>
              <a:t>Kentucky has not received an official award letter yet.  </a:t>
            </a:r>
          </a:p>
          <a:p>
            <a:pPr>
              <a:lnSpc>
                <a:spcPct val="150000"/>
              </a:lnSpc>
            </a:pPr>
            <a:r>
              <a:rPr lang="en-US" dirty="0"/>
              <a:t>Estimating that Kentucky will receive the child care funding by mid to late January, but there is no established timeline.</a:t>
            </a:r>
          </a:p>
          <a:p>
            <a:pPr>
              <a:lnSpc>
                <a:spcPct val="150000"/>
              </a:lnSpc>
            </a:pPr>
            <a:r>
              <a:rPr lang="en-US" dirty="0"/>
              <a:t>Top priorities have been established as sustainment payments for regulated child care programs and subsidy payments.</a:t>
            </a:r>
          </a:p>
        </p:txBody>
      </p:sp>
    </p:spTree>
    <p:extLst>
      <p:ext uri="{BB962C8B-B14F-4D97-AF65-F5344CB8AC3E}">
        <p14:creationId xmlns:p14="http://schemas.microsoft.com/office/powerpoint/2010/main" val="4193411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2019 Federal Monitoring Visit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Received initial findings from 2019 monitoring visit in December 2020.</a:t>
            </a:r>
          </a:p>
          <a:p>
            <a:pPr>
              <a:lnSpc>
                <a:spcPct val="150000"/>
              </a:lnSpc>
            </a:pPr>
            <a:r>
              <a:rPr lang="en-US" dirty="0"/>
              <a:t>Findings will require updates in the following areas: 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Establishing emergency licensure/certification regulations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Updates to certified and registered provider regulations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Updates to CCAP policy on 12-month eligibility &amp; job search</a:t>
            </a:r>
          </a:p>
        </p:txBody>
      </p:sp>
    </p:spTree>
    <p:extLst>
      <p:ext uri="{BB962C8B-B14F-4D97-AF65-F5344CB8AC3E}">
        <p14:creationId xmlns:p14="http://schemas.microsoft.com/office/powerpoint/2010/main" val="27491914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 Regulations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/>
              <a:t>The following regulations have proposed changes and are officially in an open comment period at this time: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922 KAR 2:450 E – Enhanced Requirements for Child Care during the State of Emergency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922 KAR 2:230 – Kentucky Director’s Credential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922 KAR 2:240 – Kentucky Trainer’s Credential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922 KAR 2:250 – Commonwealth Child Care Credential</a:t>
            </a:r>
          </a:p>
        </p:txBody>
      </p:sp>
    </p:spTree>
    <p:extLst>
      <p:ext uri="{BB962C8B-B14F-4D97-AF65-F5344CB8AC3E}">
        <p14:creationId xmlns:p14="http://schemas.microsoft.com/office/powerpoint/2010/main" val="27167999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200" dirty="0"/>
              <a:t>Questions</a:t>
            </a:r>
          </a:p>
        </p:txBody>
      </p:sp>
      <p:pic>
        <p:nvPicPr>
          <p:cNvPr id="6" name="Picture Placeholder 5" descr="6 &lt;strong&gt;Questions&lt;/strong&gt; to Ask Before Choosing an LMS - Capterra Blog ..."/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B8C1A-B3FA-4E19-85F6-8AA27377C971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540294"/>
      </p:ext>
    </p:extLst>
  </p:cSld>
  <p:clrMapOvr>
    <a:masterClrMapping/>
  </p:clrMapOvr>
</p:sld>
</file>

<file path=ppt/theme/theme1.xml><?xml version="1.0" encoding="utf-8"?>
<a:theme xmlns:a="http://schemas.openxmlformats.org/drawingml/2006/main" name="Cabinet Approved PP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Cabinet Approved PPT Template</Template>
  <TotalTime>1602</TotalTime>
  <Words>278</Words>
  <Application>Microsoft Office PowerPoint</Application>
  <PresentationFormat>Widescreen</PresentationFormat>
  <Paragraphs>40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Cabinet Approved PPT Template</vt:lpstr>
      <vt:lpstr>Division of Child Care Update   January 2021</vt:lpstr>
      <vt:lpstr>1st Round of CARES Act Funds</vt:lpstr>
      <vt:lpstr>2nd Round of CARES Act Funding</vt:lpstr>
      <vt:lpstr>2019 Federal Monitoring Visit</vt:lpstr>
      <vt:lpstr>Open Regulations</vt:lpstr>
      <vt:lpstr>Questions</vt:lpstr>
    </vt:vector>
  </TitlesOfParts>
  <Company>Commonwealth of Kentucky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Division updates</dc:title>
  <dc:creator>Vanover, Sarah T (CHFS DCBS DCC)</dc:creator>
  <cp:lastModifiedBy>Helen Carroll</cp:lastModifiedBy>
  <cp:revision>175</cp:revision>
  <cp:lastPrinted>2020-02-26T17:39:30Z</cp:lastPrinted>
  <dcterms:created xsi:type="dcterms:W3CDTF">2019-06-18T15:27:29Z</dcterms:created>
  <dcterms:modified xsi:type="dcterms:W3CDTF">2021-01-14T15:22:27Z</dcterms:modified>
</cp:coreProperties>
</file>